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1" r:id="rId17"/>
    <p:sldId id="272" r:id="rId18"/>
    <p:sldId id="257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5" r:id="rId38"/>
    <p:sldId id="296" r:id="rId39"/>
    <p:sldId id="297" r:id="rId40"/>
    <p:sldId id="292" r:id="rId41"/>
    <p:sldId id="293" r:id="rId42"/>
    <p:sldId id="29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CBBCEE-5C3B-4F1D-2B53-B14D22DFE870}" v="1" dt="2025-06-30T07:50:02.191"/>
    <p1510:client id="{811917F7-BC01-6FA9-6BDD-824A6DDA1E96}" v="6" dt="2025-06-30T16:58:09.7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kill Yards" userId="510981af3225e229" providerId="Windows Live" clId="Web-{8A37D04F-CC99-01C4-5241-CA6E0FC29DE8}"/>
    <pc:docChg chg="modSld">
      <pc:chgData name="Skill Yards" userId="510981af3225e229" providerId="Windows Live" clId="Web-{8A37D04F-CC99-01C4-5241-CA6E0FC29DE8}" dt="2025-06-27T10:23:26.986" v="3" actId="14100"/>
      <pc:docMkLst>
        <pc:docMk/>
      </pc:docMkLst>
      <pc:sldChg chg="addSp delSp">
        <pc:chgData name="Skill Yards" userId="510981af3225e229" providerId="Windows Live" clId="Web-{8A37D04F-CC99-01C4-5241-CA6E0FC29DE8}" dt="2025-06-27T10:12:52.227" v="1"/>
        <pc:sldMkLst>
          <pc:docMk/>
          <pc:sldMk cId="500794734" sldId="292"/>
        </pc:sldMkLst>
        <pc:picChg chg="add del">
          <ac:chgData name="Skill Yards" userId="510981af3225e229" providerId="Windows Live" clId="Web-{8A37D04F-CC99-01C4-5241-CA6E0FC29DE8}" dt="2025-06-27T10:12:52.227" v="1"/>
          <ac:picMkLst>
            <pc:docMk/>
            <pc:sldMk cId="500794734" sldId="292"/>
            <ac:picMk id="5" creationId="{8BAAE60D-944C-800A-6699-BB43E0EC52BE}"/>
          </ac:picMkLst>
        </pc:picChg>
      </pc:sldChg>
      <pc:sldChg chg="modSp">
        <pc:chgData name="Skill Yards" userId="510981af3225e229" providerId="Windows Live" clId="Web-{8A37D04F-CC99-01C4-5241-CA6E0FC29DE8}" dt="2025-06-27T10:23:26.986" v="3" actId="14100"/>
        <pc:sldMkLst>
          <pc:docMk/>
          <pc:sldMk cId="4040901399" sldId="294"/>
        </pc:sldMkLst>
        <pc:picChg chg="mod">
          <ac:chgData name="Skill Yards" userId="510981af3225e229" providerId="Windows Live" clId="Web-{8A37D04F-CC99-01C4-5241-CA6E0FC29DE8}" dt="2025-06-27T10:23:26.986" v="3" actId="14100"/>
          <ac:picMkLst>
            <pc:docMk/>
            <pc:sldMk cId="4040901399" sldId="294"/>
            <ac:picMk id="4" creationId="{A3028C5C-9758-6800-A202-FDC9FA9AFBB9}"/>
          </ac:picMkLst>
        </pc:picChg>
      </pc:sldChg>
    </pc:docChg>
  </pc:docChgLst>
  <pc:docChgLst>
    <pc:chgData name="Skill Yards" userId="510981af3225e229" providerId="Windows Live" clId="Web-{2D66B0D8-C383-4E54-6421-D4EEE7511CF6}"/>
    <pc:docChg chg="addSld delSld modSld addMainMaster delMainMaster">
      <pc:chgData name="Skill Yards" userId="510981af3225e229" providerId="Windows Live" clId="Web-{2D66B0D8-C383-4E54-6421-D4EEE7511CF6}" dt="2025-06-25T12:07:04.628" v="548"/>
      <pc:docMkLst>
        <pc:docMk/>
      </pc:docMkLst>
      <pc:sldChg chg="addSp delSp modSp mod setBg modClrScheme setClrOvrMap chgLayout">
        <pc:chgData name="Skill Yards" userId="510981af3225e229" providerId="Windows Live" clId="Web-{2D66B0D8-C383-4E54-6421-D4EEE7511CF6}" dt="2025-06-25T11:00:02.146" v="63" actId="1076"/>
        <pc:sldMkLst>
          <pc:docMk/>
          <pc:sldMk cId="109857222" sldId="256"/>
        </pc:sldMkLst>
        <pc:spChg chg="mod">
          <ac:chgData name="Skill Yards" userId="510981af3225e229" providerId="Windows Live" clId="Web-{2D66B0D8-C383-4E54-6421-D4EEE7511CF6}" dt="2025-06-25T11:00:00.521" v="62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kill Yards" userId="510981af3225e229" providerId="Windows Live" clId="Web-{2D66B0D8-C383-4E54-6421-D4EEE7511CF6}" dt="2025-06-25T11:00:00.521" v="62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Skill Yards" userId="510981af3225e229" providerId="Windows Live" clId="Web-{2D66B0D8-C383-4E54-6421-D4EEE7511CF6}" dt="2025-06-25T11:00:00.521" v="62"/>
          <ac:spMkLst>
            <pc:docMk/>
            <pc:sldMk cId="109857222" sldId="256"/>
            <ac:spMk id="12" creationId="{7A875D55-4A80-43E9-38F6-27E3664939B0}"/>
          </ac:spMkLst>
        </pc:spChg>
        <pc:picChg chg="add mod">
          <ac:chgData name="Skill Yards" userId="510981af3225e229" providerId="Windows Live" clId="Web-{2D66B0D8-C383-4E54-6421-D4EEE7511CF6}" dt="2025-06-25T11:00:02.146" v="63" actId="1076"/>
          <ac:picMkLst>
            <pc:docMk/>
            <pc:sldMk cId="109857222" sldId="256"/>
            <ac:picMk id="6" creationId="{D04BFB56-5F0C-5E8B-13BE-EF26710BEF97}"/>
          </ac:picMkLst>
        </pc:picChg>
      </pc:sldChg>
      <pc:sldChg chg="new del">
        <pc:chgData name="Skill Yards" userId="510981af3225e229" providerId="Windows Live" clId="Web-{2D66B0D8-C383-4E54-6421-D4EEE7511CF6}" dt="2025-06-25T10:58:04.269" v="2"/>
        <pc:sldMkLst>
          <pc:docMk/>
          <pc:sldMk cId="404054001" sldId="257"/>
        </pc:sldMkLst>
      </pc:sldChg>
      <pc:sldChg chg="addSp delSp modSp new mod setBg">
        <pc:chgData name="Skill Yards" userId="510981af3225e229" providerId="Windows Live" clId="Web-{2D66B0D8-C383-4E54-6421-D4EEE7511CF6}" dt="2025-06-25T11:41:05.408" v="326"/>
        <pc:sldMkLst>
          <pc:docMk/>
          <pc:sldMk cId="3495227928" sldId="257"/>
        </pc:sldMkLst>
        <pc:spChg chg="add">
          <ac:chgData name="Skill Yards" userId="510981af3225e229" providerId="Windows Live" clId="Web-{2D66B0D8-C383-4E54-6421-D4EEE7511CF6}" dt="2025-06-25T11:41:05.408" v="326"/>
          <ac:spMkLst>
            <pc:docMk/>
            <pc:sldMk cId="3495227928" sldId="257"/>
            <ac:spMk id="18" creationId="{280D3096-E106-FD85-BFC6-72357402FF48}"/>
          </ac:spMkLst>
        </pc:spChg>
        <pc:picChg chg="add mod">
          <ac:chgData name="Skill Yards" userId="510981af3225e229" providerId="Windows Live" clId="Web-{2D66B0D8-C383-4E54-6421-D4EEE7511CF6}" dt="2025-06-25T11:41:05.408" v="326"/>
          <ac:picMkLst>
            <pc:docMk/>
            <pc:sldMk cId="3495227928" sldId="257"/>
            <ac:picMk id="5" creationId="{F9682EE7-3361-0EA6-4215-27D1A5BE1254}"/>
          </ac:picMkLst>
        </pc:picChg>
      </pc:sldChg>
      <pc:sldChg chg="addSp delSp modSp add mod replId setClrOvrMap">
        <pc:chgData name="Skill Yards" userId="510981af3225e229" providerId="Windows Live" clId="Web-{2D66B0D8-C383-4E54-6421-D4EEE7511CF6}" dt="2025-06-25T11:02:16.053" v="76"/>
        <pc:sldMkLst>
          <pc:docMk/>
          <pc:sldMk cId="1254990288" sldId="258"/>
        </pc:sldMkLst>
        <pc:spChg chg="mod">
          <ac:chgData name="Skill Yards" userId="510981af3225e229" providerId="Windows Live" clId="Web-{2D66B0D8-C383-4E54-6421-D4EEE7511CF6}" dt="2025-06-25T11:02:16.053" v="76"/>
          <ac:spMkLst>
            <pc:docMk/>
            <pc:sldMk cId="1254990288" sldId="258"/>
            <ac:spMk id="2" creationId="{D5CA59F6-70FC-F893-E4CE-4DE0DA3A31D8}"/>
          </ac:spMkLst>
        </pc:spChg>
        <pc:spChg chg="mod">
          <ac:chgData name="Skill Yards" userId="510981af3225e229" providerId="Windows Live" clId="Web-{2D66B0D8-C383-4E54-6421-D4EEE7511CF6}" dt="2025-06-25T11:02:16.053" v="76"/>
          <ac:spMkLst>
            <pc:docMk/>
            <pc:sldMk cId="1254990288" sldId="258"/>
            <ac:spMk id="3" creationId="{ADE38479-4CB9-42D9-0619-490978618A5C}"/>
          </ac:spMkLst>
        </pc:spChg>
        <pc:spChg chg="add">
          <ac:chgData name="Skill Yards" userId="510981af3225e229" providerId="Windows Live" clId="Web-{2D66B0D8-C383-4E54-6421-D4EEE7511CF6}" dt="2025-06-25T11:02:16.053" v="76"/>
          <ac:spMkLst>
            <pc:docMk/>
            <pc:sldMk cId="1254990288" sldId="258"/>
            <ac:spMk id="22" creationId="{CBB0869A-0BE5-B3E9-F73D-2F3691E4D932}"/>
          </ac:spMkLst>
        </pc:spChg>
        <pc:picChg chg="add mod">
          <ac:chgData name="Skill Yards" userId="510981af3225e229" providerId="Windows Live" clId="Web-{2D66B0D8-C383-4E54-6421-D4EEE7511CF6}" dt="2025-06-25T11:02:16.053" v="76"/>
          <ac:picMkLst>
            <pc:docMk/>
            <pc:sldMk cId="1254990288" sldId="258"/>
            <ac:picMk id="4" creationId="{AEED004F-7E84-90C4-5813-AE82FF624C61}"/>
          </ac:picMkLst>
        </pc:picChg>
      </pc:sldChg>
      <pc:sldChg chg="addSp delSp modSp add replId">
        <pc:chgData name="Skill Yards" userId="510981af3225e229" providerId="Windows Live" clId="Web-{2D66B0D8-C383-4E54-6421-D4EEE7511CF6}" dt="2025-06-25T11:04:24.477" v="94"/>
        <pc:sldMkLst>
          <pc:docMk/>
          <pc:sldMk cId="1491614070" sldId="259"/>
        </pc:sldMkLst>
        <pc:spChg chg="mod">
          <ac:chgData name="Skill Yards" userId="510981af3225e229" providerId="Windows Live" clId="Web-{2D66B0D8-C383-4E54-6421-D4EEE7511CF6}" dt="2025-06-25T11:04:24.477" v="94"/>
          <ac:spMkLst>
            <pc:docMk/>
            <pc:sldMk cId="1491614070" sldId="259"/>
            <ac:spMk id="2" creationId="{D218AF90-CF0D-53E3-6032-E90A1D0F06EB}"/>
          </ac:spMkLst>
        </pc:spChg>
        <pc:spChg chg="mod ord">
          <ac:chgData name="Skill Yards" userId="510981af3225e229" providerId="Windows Live" clId="Web-{2D66B0D8-C383-4E54-6421-D4EEE7511CF6}" dt="2025-06-25T11:04:24.477" v="94"/>
          <ac:spMkLst>
            <pc:docMk/>
            <pc:sldMk cId="1491614070" sldId="259"/>
            <ac:spMk id="3" creationId="{65B7D3BF-D4B9-EFD1-28B1-D8A1065EDDFF}"/>
          </ac:spMkLst>
        </pc:spChg>
        <pc:spChg chg="add">
          <ac:chgData name="Skill Yards" userId="510981af3225e229" providerId="Windows Live" clId="Web-{2D66B0D8-C383-4E54-6421-D4EEE7511CF6}" dt="2025-06-25T11:04:24.477" v="94"/>
          <ac:spMkLst>
            <pc:docMk/>
            <pc:sldMk cId="1491614070" sldId="259"/>
            <ac:spMk id="35" creationId="{CBB0869A-0BE5-B3E9-F73D-2F3691E4D932}"/>
          </ac:spMkLst>
        </pc:spChg>
        <pc:picChg chg="add mod">
          <ac:chgData name="Skill Yards" userId="510981af3225e229" providerId="Windows Live" clId="Web-{2D66B0D8-C383-4E54-6421-D4EEE7511CF6}" dt="2025-06-25T11:04:24.477" v="94"/>
          <ac:picMkLst>
            <pc:docMk/>
            <pc:sldMk cId="1491614070" sldId="259"/>
            <ac:picMk id="5" creationId="{051C621A-F9DD-167C-4F68-180265766772}"/>
          </ac:picMkLst>
        </pc:picChg>
      </pc:sldChg>
      <pc:sldChg chg="addSp delSp modSp add replId">
        <pc:chgData name="Skill Yards" userId="510981af3225e229" providerId="Windows Live" clId="Web-{2D66B0D8-C383-4E54-6421-D4EEE7511CF6}" dt="2025-06-25T11:06:07.118" v="101"/>
        <pc:sldMkLst>
          <pc:docMk/>
          <pc:sldMk cId="2860755692" sldId="260"/>
        </pc:sldMkLst>
        <pc:spChg chg="mod">
          <ac:chgData name="Skill Yards" userId="510981af3225e229" providerId="Windows Live" clId="Web-{2D66B0D8-C383-4E54-6421-D4EEE7511CF6}" dt="2025-06-25T11:06:07.118" v="101"/>
          <ac:spMkLst>
            <pc:docMk/>
            <pc:sldMk cId="2860755692" sldId="260"/>
            <ac:spMk id="2" creationId="{1FAB3813-7051-E483-79F9-DA62FC309A1D}"/>
          </ac:spMkLst>
        </pc:spChg>
        <pc:spChg chg="mod">
          <ac:chgData name="Skill Yards" userId="510981af3225e229" providerId="Windows Live" clId="Web-{2D66B0D8-C383-4E54-6421-D4EEE7511CF6}" dt="2025-06-25T11:06:07.118" v="101"/>
          <ac:spMkLst>
            <pc:docMk/>
            <pc:sldMk cId="2860755692" sldId="260"/>
            <ac:spMk id="3" creationId="{C1ABA079-25B0-7DBF-64EF-19C3FB2E5C7F}"/>
          </ac:spMkLst>
        </pc:spChg>
        <pc:spChg chg="add">
          <ac:chgData name="Skill Yards" userId="510981af3225e229" providerId="Windows Live" clId="Web-{2D66B0D8-C383-4E54-6421-D4EEE7511CF6}" dt="2025-06-25T11:06:07.118" v="101"/>
          <ac:spMkLst>
            <pc:docMk/>
            <pc:sldMk cId="2860755692" sldId="260"/>
            <ac:spMk id="40" creationId="{BA2AFC67-0973-EC0D-F14E-710D701B20BD}"/>
          </ac:spMkLst>
        </pc:spChg>
        <pc:picChg chg="add mod">
          <ac:chgData name="Skill Yards" userId="510981af3225e229" providerId="Windows Live" clId="Web-{2D66B0D8-C383-4E54-6421-D4EEE7511CF6}" dt="2025-06-25T11:06:07.118" v="101"/>
          <ac:picMkLst>
            <pc:docMk/>
            <pc:sldMk cId="2860755692" sldId="260"/>
            <ac:picMk id="4" creationId="{2AA12BB2-5B8A-CE47-943A-539D7F7C9F8C}"/>
          </ac:picMkLst>
        </pc:picChg>
      </pc:sldChg>
      <pc:sldChg chg="addSp delSp modSp add replId">
        <pc:chgData name="Skill Yards" userId="510981af3225e229" providerId="Windows Live" clId="Web-{2D66B0D8-C383-4E54-6421-D4EEE7511CF6}" dt="2025-06-25T11:07:41.057" v="117" actId="20577"/>
        <pc:sldMkLst>
          <pc:docMk/>
          <pc:sldMk cId="1176739101" sldId="261"/>
        </pc:sldMkLst>
        <pc:spChg chg="mod">
          <ac:chgData name="Skill Yards" userId="510981af3225e229" providerId="Windows Live" clId="Web-{2D66B0D8-C383-4E54-6421-D4EEE7511CF6}" dt="2025-06-25T11:07:29.963" v="114"/>
          <ac:spMkLst>
            <pc:docMk/>
            <pc:sldMk cId="1176739101" sldId="261"/>
            <ac:spMk id="2" creationId="{C3B3DE63-55C6-5B75-F02A-7B15EDDFD1BB}"/>
          </ac:spMkLst>
        </pc:spChg>
        <pc:spChg chg="mod">
          <ac:chgData name="Skill Yards" userId="510981af3225e229" providerId="Windows Live" clId="Web-{2D66B0D8-C383-4E54-6421-D4EEE7511CF6}" dt="2025-06-25T11:07:41.057" v="117" actId="20577"/>
          <ac:spMkLst>
            <pc:docMk/>
            <pc:sldMk cId="1176739101" sldId="261"/>
            <ac:spMk id="3" creationId="{15D31AC6-E328-10C8-E2A2-BA1BFB8D4CCE}"/>
          </ac:spMkLst>
        </pc:spChg>
        <pc:spChg chg="add">
          <ac:chgData name="Skill Yards" userId="510981af3225e229" providerId="Windows Live" clId="Web-{2D66B0D8-C383-4E54-6421-D4EEE7511CF6}" dt="2025-06-25T11:07:29.963" v="114"/>
          <ac:spMkLst>
            <pc:docMk/>
            <pc:sldMk cId="1176739101" sldId="261"/>
            <ac:spMk id="49" creationId="{5AB5C7EE-A919-646B-4F86-BACCBC52D961}"/>
          </ac:spMkLst>
        </pc:spChg>
        <pc:picChg chg="add mod">
          <ac:chgData name="Skill Yards" userId="510981af3225e229" providerId="Windows Live" clId="Web-{2D66B0D8-C383-4E54-6421-D4EEE7511CF6}" dt="2025-06-25T11:07:29.963" v="114"/>
          <ac:picMkLst>
            <pc:docMk/>
            <pc:sldMk cId="1176739101" sldId="261"/>
            <ac:picMk id="5" creationId="{F30018CE-6AB0-29FB-22B0-28762165DB57}"/>
          </ac:picMkLst>
        </pc:picChg>
      </pc:sldChg>
      <pc:sldChg chg="addSp delSp modSp add replId">
        <pc:chgData name="Skill Yards" userId="510981af3225e229" providerId="Windows Live" clId="Web-{2D66B0D8-C383-4E54-6421-D4EEE7511CF6}" dt="2025-06-25T11:16:14.438" v="178" actId="1076"/>
        <pc:sldMkLst>
          <pc:docMk/>
          <pc:sldMk cId="941914446" sldId="262"/>
        </pc:sldMkLst>
        <pc:spChg chg="mod">
          <ac:chgData name="Skill Yards" userId="510981af3225e229" providerId="Windows Live" clId="Web-{2D66B0D8-C383-4E54-6421-D4EEE7511CF6}" dt="2025-06-25T11:09:01.902" v="131"/>
          <ac:spMkLst>
            <pc:docMk/>
            <pc:sldMk cId="941914446" sldId="262"/>
            <ac:spMk id="2" creationId="{31D1B01A-DC24-F7F5-783A-D70E4B72C9F4}"/>
          </ac:spMkLst>
        </pc:spChg>
        <pc:spChg chg="mod ord">
          <ac:chgData name="Skill Yards" userId="510981af3225e229" providerId="Windows Live" clId="Web-{2D66B0D8-C383-4E54-6421-D4EEE7511CF6}" dt="2025-06-25T11:16:14.438" v="178" actId="1076"/>
          <ac:spMkLst>
            <pc:docMk/>
            <pc:sldMk cId="941914446" sldId="262"/>
            <ac:spMk id="3" creationId="{E6978440-F739-F0DB-336F-A7BAAE43EE6F}"/>
          </ac:spMkLst>
        </pc:spChg>
        <pc:spChg chg="add">
          <ac:chgData name="Skill Yards" userId="510981af3225e229" providerId="Windows Live" clId="Web-{2D66B0D8-C383-4E54-6421-D4EEE7511CF6}" dt="2025-06-25T11:09:01.902" v="131"/>
          <ac:spMkLst>
            <pc:docMk/>
            <pc:sldMk cId="941914446" sldId="262"/>
            <ac:spMk id="62" creationId="{4AB9B8B4-6AA0-6EC2-5180-35BA3CFC286B}"/>
          </ac:spMkLst>
        </pc:spChg>
        <pc:picChg chg="mod">
          <ac:chgData name="Skill Yards" userId="510981af3225e229" providerId="Windows Live" clId="Web-{2D66B0D8-C383-4E54-6421-D4EEE7511CF6}" dt="2025-06-25T11:09:01.902" v="131"/>
          <ac:picMkLst>
            <pc:docMk/>
            <pc:sldMk cId="941914446" sldId="262"/>
            <ac:picMk id="5" creationId="{10330333-98BA-6F81-5A93-0981359387BC}"/>
          </ac:picMkLst>
        </pc:picChg>
      </pc:sldChg>
      <pc:sldChg chg="addSp delSp modSp add replId">
        <pc:chgData name="Skill Yards" userId="510981af3225e229" providerId="Windows Live" clId="Web-{2D66B0D8-C383-4E54-6421-D4EEE7511CF6}" dt="2025-06-25T11:10:45.168" v="146"/>
        <pc:sldMkLst>
          <pc:docMk/>
          <pc:sldMk cId="1269367471" sldId="263"/>
        </pc:sldMkLst>
        <pc:spChg chg="mod">
          <ac:chgData name="Skill Yards" userId="510981af3225e229" providerId="Windows Live" clId="Web-{2D66B0D8-C383-4E54-6421-D4EEE7511CF6}" dt="2025-06-25T11:10:45.168" v="146"/>
          <ac:spMkLst>
            <pc:docMk/>
            <pc:sldMk cId="1269367471" sldId="263"/>
            <ac:spMk id="2" creationId="{47F497FE-8B5D-9F3E-CA7C-B66AC63B70E7}"/>
          </ac:spMkLst>
        </pc:spChg>
        <pc:spChg chg="mod ord">
          <ac:chgData name="Skill Yards" userId="510981af3225e229" providerId="Windows Live" clId="Web-{2D66B0D8-C383-4E54-6421-D4EEE7511CF6}" dt="2025-06-25T11:10:45.168" v="146"/>
          <ac:spMkLst>
            <pc:docMk/>
            <pc:sldMk cId="1269367471" sldId="263"/>
            <ac:spMk id="3" creationId="{A84D9AC5-56E8-8121-B916-94A91E79C229}"/>
          </ac:spMkLst>
        </pc:spChg>
        <pc:spChg chg="add">
          <ac:chgData name="Skill Yards" userId="510981af3225e229" providerId="Windows Live" clId="Web-{2D66B0D8-C383-4E54-6421-D4EEE7511CF6}" dt="2025-06-25T11:10:45.168" v="146"/>
          <ac:spMkLst>
            <pc:docMk/>
            <pc:sldMk cId="1269367471" sldId="263"/>
            <ac:spMk id="74" creationId="{CD59064A-7BD3-673D-2606-9507EFB48AA1}"/>
          </ac:spMkLst>
        </pc:spChg>
        <pc:picChg chg="add mod">
          <ac:chgData name="Skill Yards" userId="510981af3225e229" providerId="Windows Live" clId="Web-{2D66B0D8-C383-4E54-6421-D4EEE7511CF6}" dt="2025-06-25T11:10:45.168" v="146"/>
          <ac:picMkLst>
            <pc:docMk/>
            <pc:sldMk cId="1269367471" sldId="263"/>
            <ac:picMk id="4" creationId="{F91C256B-B3EB-B04A-4BE2-534318C1CC42}"/>
          </ac:picMkLst>
        </pc:picChg>
      </pc:sldChg>
      <pc:sldChg chg="addSp delSp modSp add replId">
        <pc:chgData name="Skill Yards" userId="510981af3225e229" providerId="Windows Live" clId="Web-{2D66B0D8-C383-4E54-6421-D4EEE7511CF6}" dt="2025-06-25T11:19:18.877" v="199" actId="14100"/>
        <pc:sldMkLst>
          <pc:docMk/>
          <pc:sldMk cId="2398260642" sldId="264"/>
        </pc:sldMkLst>
        <pc:spChg chg="mod">
          <ac:chgData name="Skill Yards" userId="510981af3225e229" providerId="Windows Live" clId="Web-{2D66B0D8-C383-4E54-6421-D4EEE7511CF6}" dt="2025-06-25T11:14:07.265" v="161" actId="20577"/>
          <ac:spMkLst>
            <pc:docMk/>
            <pc:sldMk cId="2398260642" sldId="264"/>
            <ac:spMk id="2" creationId="{5C6A6B66-D0AE-7000-8669-1F506C5962EA}"/>
          </ac:spMkLst>
        </pc:spChg>
        <pc:spChg chg="mod ord">
          <ac:chgData name="Skill Yards" userId="510981af3225e229" providerId="Windows Live" clId="Web-{2D66B0D8-C383-4E54-6421-D4EEE7511CF6}" dt="2025-06-25T11:19:18.877" v="199" actId="14100"/>
          <ac:spMkLst>
            <pc:docMk/>
            <pc:sldMk cId="2398260642" sldId="264"/>
            <ac:spMk id="3" creationId="{53B1FB93-B17A-228C-6BF3-9369E83AA353}"/>
          </ac:spMkLst>
        </pc:spChg>
        <pc:spChg chg="add">
          <ac:chgData name="Skill Yards" userId="510981af3225e229" providerId="Windows Live" clId="Web-{2D66B0D8-C383-4E54-6421-D4EEE7511CF6}" dt="2025-06-25T11:13:19.545" v="156"/>
          <ac:spMkLst>
            <pc:docMk/>
            <pc:sldMk cId="2398260642" sldId="264"/>
            <ac:spMk id="79" creationId="{BF8BE9A2-8956-141B-BFE6-C607C93D8ACA}"/>
          </ac:spMkLst>
        </pc:spChg>
        <pc:picChg chg="add mod">
          <ac:chgData name="Skill Yards" userId="510981af3225e229" providerId="Windows Live" clId="Web-{2D66B0D8-C383-4E54-6421-D4EEE7511CF6}" dt="2025-06-25T11:13:19.545" v="156"/>
          <ac:picMkLst>
            <pc:docMk/>
            <pc:sldMk cId="2398260642" sldId="264"/>
            <ac:picMk id="6" creationId="{FE2E94CB-4579-4E85-9D20-7808CCF133B1}"/>
          </ac:picMkLst>
        </pc:picChg>
      </pc:sldChg>
      <pc:sldChg chg="addSp delSp modSp add replId">
        <pc:chgData name="Skill Yards" userId="510981af3225e229" providerId="Windows Live" clId="Web-{2D66B0D8-C383-4E54-6421-D4EEE7511CF6}" dt="2025-06-25T11:19:08.455" v="198" actId="14100"/>
        <pc:sldMkLst>
          <pc:docMk/>
          <pc:sldMk cId="4157473963" sldId="265"/>
        </pc:sldMkLst>
        <pc:spChg chg="mod">
          <ac:chgData name="Skill Yards" userId="510981af3225e229" providerId="Windows Live" clId="Web-{2D66B0D8-C383-4E54-6421-D4EEE7511CF6}" dt="2025-06-25T11:15:00.203" v="169" actId="20577"/>
          <ac:spMkLst>
            <pc:docMk/>
            <pc:sldMk cId="4157473963" sldId="265"/>
            <ac:spMk id="2" creationId="{90160D9A-B9D3-EDFC-FDD0-74C62724C920}"/>
          </ac:spMkLst>
        </pc:spChg>
        <pc:spChg chg="mod ord">
          <ac:chgData name="Skill Yards" userId="510981af3225e229" providerId="Windows Live" clId="Web-{2D66B0D8-C383-4E54-6421-D4EEE7511CF6}" dt="2025-06-25T11:19:08.455" v="198" actId="14100"/>
          <ac:spMkLst>
            <pc:docMk/>
            <pc:sldMk cId="4157473963" sldId="265"/>
            <ac:spMk id="3" creationId="{3D9DFE95-517E-B9EE-B8FB-1DA58EEDE93A}"/>
          </ac:spMkLst>
        </pc:spChg>
        <pc:spChg chg="add">
          <ac:chgData name="Skill Yards" userId="510981af3225e229" providerId="Windows Live" clId="Web-{2D66B0D8-C383-4E54-6421-D4EEE7511CF6}" dt="2025-06-25T11:14:45.656" v="166"/>
          <ac:spMkLst>
            <pc:docMk/>
            <pc:sldMk cId="4157473963" sldId="265"/>
            <ac:spMk id="84" creationId="{BF8BE9A2-8956-141B-BFE6-C607C93D8ACA}"/>
          </ac:spMkLst>
        </pc:spChg>
        <pc:picChg chg="add mod">
          <ac:chgData name="Skill Yards" userId="510981af3225e229" providerId="Windows Live" clId="Web-{2D66B0D8-C383-4E54-6421-D4EEE7511CF6}" dt="2025-06-25T11:14:45.656" v="166"/>
          <ac:picMkLst>
            <pc:docMk/>
            <pc:sldMk cId="4157473963" sldId="265"/>
            <ac:picMk id="4" creationId="{A0618DC9-8FFA-4492-BA22-5AAE69BDE9B9}"/>
          </ac:picMkLst>
        </pc:picChg>
      </pc:sldChg>
      <pc:sldChg chg="addSp delSp modSp add replId">
        <pc:chgData name="Skill Yards" userId="510981af3225e229" providerId="Windows Live" clId="Web-{2D66B0D8-C383-4E54-6421-D4EEE7511CF6}" dt="2025-06-25T11:18:57.237" v="196" actId="14100"/>
        <pc:sldMkLst>
          <pc:docMk/>
          <pc:sldMk cId="1627442898" sldId="266"/>
        </pc:sldMkLst>
        <pc:spChg chg="mod">
          <ac:chgData name="Skill Yards" userId="510981af3225e229" providerId="Windows Live" clId="Web-{2D66B0D8-C383-4E54-6421-D4EEE7511CF6}" dt="2025-06-25T11:18:42.924" v="193" actId="20577"/>
          <ac:spMkLst>
            <pc:docMk/>
            <pc:sldMk cId="1627442898" sldId="266"/>
            <ac:spMk id="2" creationId="{6701D1B2-7223-BA82-47DE-A5F09BAAFF3E}"/>
          </ac:spMkLst>
        </pc:spChg>
        <pc:spChg chg="mod ord">
          <ac:chgData name="Skill Yards" userId="510981af3225e229" providerId="Windows Live" clId="Web-{2D66B0D8-C383-4E54-6421-D4EEE7511CF6}" dt="2025-06-25T11:18:57.237" v="196" actId="14100"/>
          <ac:spMkLst>
            <pc:docMk/>
            <pc:sldMk cId="1627442898" sldId="266"/>
            <ac:spMk id="3" creationId="{E399D204-813F-3CFC-90FF-CD3D8A0E995D}"/>
          </ac:spMkLst>
        </pc:spChg>
        <pc:spChg chg="add">
          <ac:chgData name="Skill Yards" userId="510981af3225e229" providerId="Windows Live" clId="Web-{2D66B0D8-C383-4E54-6421-D4EEE7511CF6}" dt="2025-06-25T11:18:27.174" v="190"/>
          <ac:spMkLst>
            <pc:docMk/>
            <pc:sldMk cId="1627442898" sldId="266"/>
            <ac:spMk id="89" creationId="{BF8BE9A2-8956-141B-BFE6-C607C93D8ACA}"/>
          </ac:spMkLst>
        </pc:spChg>
        <pc:picChg chg="add mod">
          <ac:chgData name="Skill Yards" userId="510981af3225e229" providerId="Windows Live" clId="Web-{2D66B0D8-C383-4E54-6421-D4EEE7511CF6}" dt="2025-06-25T11:18:27.174" v="190"/>
          <ac:picMkLst>
            <pc:docMk/>
            <pc:sldMk cId="1627442898" sldId="266"/>
            <ac:picMk id="5" creationId="{BC4A34DC-0659-DA6E-7DB7-BB0A3D4C5A28}"/>
          </ac:picMkLst>
        </pc:picChg>
      </pc:sldChg>
      <pc:sldChg chg="addSp delSp modSp add replId">
        <pc:chgData name="Skill Yards" userId="510981af3225e229" providerId="Windows Live" clId="Web-{2D66B0D8-C383-4E54-6421-D4EEE7511CF6}" dt="2025-06-25T11:22:28.973" v="210" actId="20577"/>
        <pc:sldMkLst>
          <pc:docMk/>
          <pc:sldMk cId="3373279288" sldId="267"/>
        </pc:sldMkLst>
        <pc:spChg chg="mod">
          <ac:chgData name="Skill Yards" userId="510981af3225e229" providerId="Windows Live" clId="Web-{2D66B0D8-C383-4E54-6421-D4EEE7511CF6}" dt="2025-06-25T11:22:01.442" v="207"/>
          <ac:spMkLst>
            <pc:docMk/>
            <pc:sldMk cId="3373279288" sldId="267"/>
            <ac:spMk id="2" creationId="{77251178-8BAC-8992-D5F2-40FC7538B37E}"/>
          </ac:spMkLst>
        </pc:spChg>
        <pc:spChg chg="mod ord">
          <ac:chgData name="Skill Yards" userId="510981af3225e229" providerId="Windows Live" clId="Web-{2D66B0D8-C383-4E54-6421-D4EEE7511CF6}" dt="2025-06-25T11:22:28.973" v="210" actId="20577"/>
          <ac:spMkLst>
            <pc:docMk/>
            <pc:sldMk cId="3373279288" sldId="267"/>
            <ac:spMk id="3" creationId="{B3DA7689-CB4F-7A4E-6CD4-BDF685AE4152}"/>
          </ac:spMkLst>
        </pc:spChg>
        <pc:spChg chg="add">
          <ac:chgData name="Skill Yards" userId="510981af3225e229" providerId="Windows Live" clId="Web-{2D66B0D8-C383-4E54-6421-D4EEE7511CF6}" dt="2025-06-25T11:22:01.442" v="207"/>
          <ac:spMkLst>
            <pc:docMk/>
            <pc:sldMk cId="3373279288" sldId="267"/>
            <ac:spMk id="94" creationId="{5E8D3B17-7638-DFD3-18E4-8A6D611749CF}"/>
          </ac:spMkLst>
        </pc:spChg>
        <pc:picChg chg="add mod">
          <ac:chgData name="Skill Yards" userId="510981af3225e229" providerId="Windows Live" clId="Web-{2D66B0D8-C383-4E54-6421-D4EEE7511CF6}" dt="2025-06-25T11:22:01.442" v="207"/>
          <ac:picMkLst>
            <pc:docMk/>
            <pc:sldMk cId="3373279288" sldId="267"/>
            <ac:picMk id="4" creationId="{466EA6DD-7E41-B14F-A7E9-265027F05E18}"/>
          </ac:picMkLst>
        </pc:picChg>
      </pc:sldChg>
      <pc:sldChg chg="addSp delSp modSp new mod setBg setClrOvrMap">
        <pc:chgData name="Skill Yards" userId="510981af3225e229" providerId="Windows Live" clId="Web-{2D66B0D8-C383-4E54-6421-D4EEE7511CF6}" dt="2025-06-25T11:29:34.119" v="258" actId="1076"/>
        <pc:sldMkLst>
          <pc:docMk/>
          <pc:sldMk cId="3642645905" sldId="268"/>
        </pc:sldMkLst>
        <pc:spChg chg="mod">
          <ac:chgData name="Skill Yards" userId="510981af3225e229" providerId="Windows Live" clId="Web-{2D66B0D8-C383-4E54-6421-D4EEE7511CF6}" dt="2025-06-25T11:29:28.791" v="257" actId="1076"/>
          <ac:spMkLst>
            <pc:docMk/>
            <pc:sldMk cId="3642645905" sldId="268"/>
            <ac:spMk id="2" creationId="{82508CC3-B63A-BBCF-D61B-242EE38693A8}"/>
          </ac:spMkLst>
        </pc:spChg>
        <pc:spChg chg="mod ord">
          <ac:chgData name="Skill Yards" userId="510981af3225e229" providerId="Windows Live" clId="Web-{2D66B0D8-C383-4E54-6421-D4EEE7511CF6}" dt="2025-06-25T11:29:34.119" v="258" actId="1076"/>
          <ac:spMkLst>
            <pc:docMk/>
            <pc:sldMk cId="3642645905" sldId="268"/>
            <ac:spMk id="3" creationId="{C695B87C-14BD-50B6-9534-9C0C011968FE}"/>
          </ac:spMkLst>
        </pc:spChg>
        <pc:spChg chg="add">
          <ac:chgData name="Skill Yards" userId="510981af3225e229" providerId="Windows Live" clId="Web-{2D66B0D8-C383-4E54-6421-D4EEE7511CF6}" dt="2025-06-25T11:26:02.273" v="227"/>
          <ac:spMkLst>
            <pc:docMk/>
            <pc:sldMk cId="3642645905" sldId="268"/>
            <ac:spMk id="23" creationId="{37B65277-82C6-6D08-6DCA-4A7DCC3B7136}"/>
          </ac:spMkLst>
        </pc:spChg>
        <pc:picChg chg="add mod ord">
          <ac:chgData name="Skill Yards" userId="510981af3225e229" providerId="Windows Live" clId="Web-{2D66B0D8-C383-4E54-6421-D4EEE7511CF6}" dt="2025-06-25T11:26:02.273" v="227"/>
          <ac:picMkLst>
            <pc:docMk/>
            <pc:sldMk cId="3642645905" sldId="268"/>
            <ac:picMk id="4" creationId="{5B364211-523E-5219-75F1-570EE02A527A}"/>
          </ac:picMkLst>
        </pc:picChg>
      </pc:sldChg>
      <pc:sldChg chg="addSp delSp modSp add mod replId setClrOvrMap">
        <pc:chgData name="Skill Yards" userId="510981af3225e229" providerId="Windows Live" clId="Web-{2D66B0D8-C383-4E54-6421-D4EEE7511CF6}" dt="2025-06-25T11:27:50.493" v="253"/>
        <pc:sldMkLst>
          <pc:docMk/>
          <pc:sldMk cId="1344878170" sldId="269"/>
        </pc:sldMkLst>
        <pc:spChg chg="mod ord">
          <ac:chgData name="Skill Yards" userId="510981af3225e229" providerId="Windows Live" clId="Web-{2D66B0D8-C383-4E54-6421-D4EEE7511CF6}" dt="2025-06-25T11:27:32.930" v="250"/>
          <ac:spMkLst>
            <pc:docMk/>
            <pc:sldMk cId="1344878170" sldId="269"/>
            <ac:spMk id="2" creationId="{66EEAF8D-14A0-9616-E755-060DF220118F}"/>
          </ac:spMkLst>
        </pc:spChg>
        <pc:spChg chg="add">
          <ac:chgData name="Skill Yards" userId="510981af3225e229" providerId="Windows Live" clId="Web-{2D66B0D8-C383-4E54-6421-D4EEE7511CF6}" dt="2025-06-25T11:27:50.493" v="253"/>
          <ac:spMkLst>
            <pc:docMk/>
            <pc:sldMk cId="1344878170" sldId="269"/>
            <ac:spMk id="53" creationId="{87B4472A-332B-71E5-8009-33841E7C3F0B}"/>
          </ac:spMkLst>
        </pc:spChg>
        <pc:picChg chg="add mod ord">
          <ac:chgData name="Skill Yards" userId="510981af3225e229" providerId="Windows Live" clId="Web-{2D66B0D8-C383-4E54-6421-D4EEE7511CF6}" dt="2025-06-25T11:27:50.493" v="253"/>
          <ac:picMkLst>
            <pc:docMk/>
            <pc:sldMk cId="1344878170" sldId="269"/>
            <ac:picMk id="6" creationId="{252918B3-1439-75B1-7A73-C608EE822F62}"/>
          </ac:picMkLst>
        </pc:picChg>
      </pc:sldChg>
      <pc:sldChg chg="addSp delSp modSp add replId">
        <pc:chgData name="Skill Yards" userId="510981af3225e229" providerId="Windows Live" clId="Web-{2D66B0D8-C383-4E54-6421-D4EEE7511CF6}" dt="2025-06-25T11:32:43.230" v="265"/>
        <pc:sldMkLst>
          <pc:docMk/>
          <pc:sldMk cId="99141281" sldId="270"/>
        </pc:sldMkLst>
        <pc:spChg chg="mod">
          <ac:chgData name="Skill Yards" userId="510981af3225e229" providerId="Windows Live" clId="Web-{2D66B0D8-C383-4E54-6421-D4EEE7511CF6}" dt="2025-06-25T11:32:43.230" v="265"/>
          <ac:spMkLst>
            <pc:docMk/>
            <pc:sldMk cId="99141281" sldId="270"/>
            <ac:spMk id="2" creationId="{8AD4C25B-34AD-ADE9-5E9A-69DDCA8F6DDE}"/>
          </ac:spMkLst>
        </pc:spChg>
        <pc:spChg chg="add">
          <ac:chgData name="Skill Yards" userId="510981af3225e229" providerId="Windows Live" clId="Web-{2D66B0D8-C383-4E54-6421-D4EEE7511CF6}" dt="2025-06-25T11:32:43.230" v="265"/>
          <ac:spMkLst>
            <pc:docMk/>
            <pc:sldMk cId="99141281" sldId="270"/>
            <ac:spMk id="63" creationId="{7A642772-2521-3FAB-B405-4D94682373D7}"/>
          </ac:spMkLst>
        </pc:spChg>
        <pc:picChg chg="add mod">
          <ac:chgData name="Skill Yards" userId="510981af3225e229" providerId="Windows Live" clId="Web-{2D66B0D8-C383-4E54-6421-D4EEE7511CF6}" dt="2025-06-25T11:32:43.230" v="265"/>
          <ac:picMkLst>
            <pc:docMk/>
            <pc:sldMk cId="99141281" sldId="270"/>
            <ac:picMk id="3" creationId="{9DD57BFB-149E-CB83-5FC2-B8F6F58DA519}"/>
          </ac:picMkLst>
        </pc:picChg>
      </pc:sldChg>
      <pc:sldChg chg="addSp delSp modSp add replId">
        <pc:chgData name="Skill Yards" userId="510981af3225e229" providerId="Windows Live" clId="Web-{2D66B0D8-C383-4E54-6421-D4EEE7511CF6}" dt="2025-06-25T11:34:19.685" v="274" actId="14100"/>
        <pc:sldMkLst>
          <pc:docMk/>
          <pc:sldMk cId="2317868714" sldId="271"/>
        </pc:sldMkLst>
        <pc:spChg chg="mod">
          <ac:chgData name="Skill Yards" userId="510981af3225e229" providerId="Windows Live" clId="Web-{2D66B0D8-C383-4E54-6421-D4EEE7511CF6}" dt="2025-06-25T11:33:48.215" v="272"/>
          <ac:spMkLst>
            <pc:docMk/>
            <pc:sldMk cId="2317868714" sldId="271"/>
            <ac:spMk id="2" creationId="{602CDBDC-79F8-7626-7B85-377344692F2B}"/>
          </ac:spMkLst>
        </pc:spChg>
        <pc:spChg chg="add mod ord">
          <ac:chgData name="Skill Yards" userId="510981af3225e229" providerId="Windows Live" clId="Web-{2D66B0D8-C383-4E54-6421-D4EEE7511CF6}" dt="2025-06-25T11:34:19.685" v="274" actId="14100"/>
          <ac:spMkLst>
            <pc:docMk/>
            <pc:sldMk cId="2317868714" sldId="271"/>
            <ac:spMk id="4" creationId="{A72D92AA-B3B2-7137-CE88-A29F91625799}"/>
          </ac:spMkLst>
        </pc:spChg>
        <pc:spChg chg="add">
          <ac:chgData name="Skill Yards" userId="510981af3225e229" providerId="Windows Live" clId="Web-{2D66B0D8-C383-4E54-6421-D4EEE7511CF6}" dt="2025-06-25T11:33:48.215" v="272"/>
          <ac:spMkLst>
            <pc:docMk/>
            <pc:sldMk cId="2317868714" sldId="271"/>
            <ac:spMk id="68" creationId="{BF8BE9A2-8956-141B-BFE6-C607C93D8ACA}"/>
          </ac:spMkLst>
        </pc:spChg>
        <pc:picChg chg="add mod">
          <ac:chgData name="Skill Yards" userId="510981af3225e229" providerId="Windows Live" clId="Web-{2D66B0D8-C383-4E54-6421-D4EEE7511CF6}" dt="2025-06-25T11:33:48.215" v="272"/>
          <ac:picMkLst>
            <pc:docMk/>
            <pc:sldMk cId="2317868714" sldId="271"/>
            <ac:picMk id="5" creationId="{1E2DAF48-5B34-D60E-FD00-3D4D5B855A9E}"/>
          </ac:picMkLst>
        </pc:picChg>
      </pc:sldChg>
      <pc:sldChg chg="addSp delSp modSp add replId">
        <pc:chgData name="Skill Yards" userId="510981af3225e229" providerId="Windows Live" clId="Web-{2D66B0D8-C383-4E54-6421-D4EEE7511CF6}" dt="2025-06-25T11:35:40.764" v="284"/>
        <pc:sldMkLst>
          <pc:docMk/>
          <pc:sldMk cId="3309016709" sldId="272"/>
        </pc:sldMkLst>
        <pc:spChg chg="mod">
          <ac:chgData name="Skill Yards" userId="510981af3225e229" providerId="Windows Live" clId="Web-{2D66B0D8-C383-4E54-6421-D4EEE7511CF6}" dt="2025-06-25T11:35:40.764" v="284"/>
          <ac:spMkLst>
            <pc:docMk/>
            <pc:sldMk cId="3309016709" sldId="272"/>
            <ac:spMk id="2" creationId="{53455DF1-D45E-FA15-35C8-66C803E30E93}"/>
          </ac:spMkLst>
        </pc:spChg>
        <pc:spChg chg="mod">
          <ac:chgData name="Skill Yards" userId="510981af3225e229" providerId="Windows Live" clId="Web-{2D66B0D8-C383-4E54-6421-D4EEE7511CF6}" dt="2025-06-25T11:35:40.764" v="284"/>
          <ac:spMkLst>
            <pc:docMk/>
            <pc:sldMk cId="3309016709" sldId="272"/>
            <ac:spMk id="4" creationId="{C607BF98-A0B6-52E7-546D-B0575ABEC2B3}"/>
          </ac:spMkLst>
        </pc:spChg>
        <pc:spChg chg="add">
          <ac:chgData name="Skill Yards" userId="510981af3225e229" providerId="Windows Live" clId="Web-{2D66B0D8-C383-4E54-6421-D4EEE7511CF6}" dt="2025-06-25T11:35:40.764" v="284"/>
          <ac:spMkLst>
            <pc:docMk/>
            <pc:sldMk cId="3309016709" sldId="272"/>
            <ac:spMk id="73" creationId="{C20CE451-818C-E63D-258B-234B6C543D34}"/>
          </ac:spMkLst>
        </pc:spChg>
        <pc:picChg chg="add mod">
          <ac:chgData name="Skill Yards" userId="510981af3225e229" providerId="Windows Live" clId="Web-{2D66B0D8-C383-4E54-6421-D4EEE7511CF6}" dt="2025-06-25T11:35:40.764" v="284"/>
          <ac:picMkLst>
            <pc:docMk/>
            <pc:sldMk cId="3309016709" sldId="272"/>
            <ac:picMk id="3" creationId="{01151B15-C92E-9789-0EAB-13827D76ABCB}"/>
          </ac:picMkLst>
        </pc:picChg>
      </pc:sldChg>
      <pc:sldChg chg="addSp modSp new mod setBg">
        <pc:chgData name="Skill Yards" userId="510981af3225e229" providerId="Windows Live" clId="Web-{2D66B0D8-C383-4E54-6421-D4EEE7511CF6}" dt="2025-06-25T11:37:11.530" v="294"/>
        <pc:sldMkLst>
          <pc:docMk/>
          <pc:sldMk cId="2811946484" sldId="273"/>
        </pc:sldMkLst>
        <pc:spChg chg="mod">
          <ac:chgData name="Skill Yards" userId="510981af3225e229" providerId="Windows Live" clId="Web-{2D66B0D8-C383-4E54-6421-D4EEE7511CF6}" dt="2025-06-25T11:37:11.530" v="294"/>
          <ac:spMkLst>
            <pc:docMk/>
            <pc:sldMk cId="2811946484" sldId="273"/>
            <ac:spMk id="2" creationId="{FCA2FFD3-C0DB-1BE9-A00B-CEDEACBAD4BD}"/>
          </ac:spMkLst>
        </pc:spChg>
        <pc:spChg chg="mod">
          <ac:chgData name="Skill Yards" userId="510981af3225e229" providerId="Windows Live" clId="Web-{2D66B0D8-C383-4E54-6421-D4EEE7511CF6}" dt="2025-06-25T11:37:11.530" v="294"/>
          <ac:spMkLst>
            <pc:docMk/>
            <pc:sldMk cId="2811946484" sldId="273"/>
            <ac:spMk id="3" creationId="{8C2BC341-F896-484A-FF98-F490E8824906}"/>
          </ac:spMkLst>
        </pc:spChg>
        <pc:spChg chg="add">
          <ac:chgData name="Skill Yards" userId="510981af3225e229" providerId="Windows Live" clId="Web-{2D66B0D8-C383-4E54-6421-D4EEE7511CF6}" dt="2025-06-25T11:37:11.530" v="294"/>
          <ac:spMkLst>
            <pc:docMk/>
            <pc:sldMk cId="2811946484" sldId="273"/>
            <ac:spMk id="9" creationId="{CBB0869A-0BE5-B3E9-F73D-2F3691E4D932}"/>
          </ac:spMkLst>
        </pc:spChg>
        <pc:picChg chg="add mod">
          <ac:chgData name="Skill Yards" userId="510981af3225e229" providerId="Windows Live" clId="Web-{2D66B0D8-C383-4E54-6421-D4EEE7511CF6}" dt="2025-06-25T11:37:11.530" v="294"/>
          <ac:picMkLst>
            <pc:docMk/>
            <pc:sldMk cId="2811946484" sldId="273"/>
            <ac:picMk id="4" creationId="{9AF4DB33-0B2F-1F69-9F40-68559AADC002}"/>
          </ac:picMkLst>
        </pc:picChg>
      </pc:sldChg>
      <pc:sldChg chg="addSp delSp modSp new mod setBg">
        <pc:chgData name="Skill Yards" userId="510981af3225e229" providerId="Windows Live" clId="Web-{2D66B0D8-C383-4E54-6421-D4EEE7511CF6}" dt="2025-06-25T11:42:34.112" v="342"/>
        <pc:sldMkLst>
          <pc:docMk/>
          <pc:sldMk cId="1426550264" sldId="274"/>
        </pc:sldMkLst>
        <pc:spChg chg="mod">
          <ac:chgData name="Skill Yards" userId="510981af3225e229" providerId="Windows Live" clId="Web-{2D66B0D8-C383-4E54-6421-D4EEE7511CF6}" dt="2025-06-25T11:42:01.815" v="335"/>
          <ac:spMkLst>
            <pc:docMk/>
            <pc:sldMk cId="1426550264" sldId="274"/>
            <ac:spMk id="2" creationId="{6A1A7FFF-ADD0-E125-EE85-29E736B60D50}"/>
          </ac:spMkLst>
        </pc:spChg>
        <pc:spChg chg="mod">
          <ac:chgData name="Skill Yards" userId="510981af3225e229" providerId="Windows Live" clId="Web-{2D66B0D8-C383-4E54-6421-D4EEE7511CF6}" dt="2025-06-25T11:42:01.815" v="335"/>
          <ac:spMkLst>
            <pc:docMk/>
            <pc:sldMk cId="1426550264" sldId="274"/>
            <ac:spMk id="3" creationId="{5D8450DA-ABEB-727E-E90A-94D4A2F92909}"/>
          </ac:spMkLst>
        </pc:spChg>
        <pc:spChg chg="add">
          <ac:chgData name="Skill Yards" userId="510981af3225e229" providerId="Windows Live" clId="Web-{2D66B0D8-C383-4E54-6421-D4EEE7511CF6}" dt="2025-06-25T11:42:01.815" v="335"/>
          <ac:spMkLst>
            <pc:docMk/>
            <pc:sldMk cId="1426550264" sldId="274"/>
            <ac:spMk id="11" creationId="{9B65F7F7-2FCE-8F01-53DE-15C39342BE99}"/>
          </ac:spMkLst>
        </pc:spChg>
        <pc:picChg chg="add del mod">
          <ac:chgData name="Skill Yards" userId="510981af3225e229" providerId="Windows Live" clId="Web-{2D66B0D8-C383-4E54-6421-D4EEE7511CF6}" dt="2025-06-25T11:42:34.112" v="342"/>
          <ac:picMkLst>
            <pc:docMk/>
            <pc:sldMk cId="1426550264" sldId="274"/>
            <ac:picMk id="4" creationId="{D8AE544B-ED0F-5805-7C3E-5274B64DC5A1}"/>
          </ac:picMkLst>
        </pc:picChg>
      </pc:sldChg>
      <pc:sldChg chg="addSp delSp modSp new mod setBg setClrOvrMap">
        <pc:chgData name="Skill Yards" userId="510981af3225e229" providerId="Windows Live" clId="Web-{2D66B0D8-C383-4E54-6421-D4EEE7511CF6}" dt="2025-06-25T11:44:38.176" v="368" actId="20577"/>
        <pc:sldMkLst>
          <pc:docMk/>
          <pc:sldMk cId="3118772320" sldId="275"/>
        </pc:sldMkLst>
        <pc:spChg chg="mod">
          <ac:chgData name="Skill Yards" userId="510981af3225e229" providerId="Windows Live" clId="Web-{2D66B0D8-C383-4E54-6421-D4EEE7511CF6}" dt="2025-06-25T11:43:53.957" v="357"/>
          <ac:spMkLst>
            <pc:docMk/>
            <pc:sldMk cId="3118772320" sldId="275"/>
            <ac:spMk id="2" creationId="{7C935E07-0968-4F33-F5E8-D788A14BD78A}"/>
          </ac:spMkLst>
        </pc:spChg>
        <pc:spChg chg="mod">
          <ac:chgData name="Skill Yards" userId="510981af3225e229" providerId="Windows Live" clId="Web-{2D66B0D8-C383-4E54-6421-D4EEE7511CF6}" dt="2025-06-25T11:44:38.176" v="368" actId="20577"/>
          <ac:spMkLst>
            <pc:docMk/>
            <pc:sldMk cId="3118772320" sldId="275"/>
            <ac:spMk id="3" creationId="{E0FA30D5-4543-EA3B-4B8B-831554BA7145}"/>
          </ac:spMkLst>
        </pc:spChg>
        <pc:spChg chg="add">
          <ac:chgData name="Skill Yards" userId="510981af3225e229" providerId="Windows Live" clId="Web-{2D66B0D8-C383-4E54-6421-D4EEE7511CF6}" dt="2025-06-25T11:43:53.957" v="357"/>
          <ac:spMkLst>
            <pc:docMk/>
            <pc:sldMk cId="3118772320" sldId="275"/>
            <ac:spMk id="19" creationId="{6DA9942F-A18C-9E9D-BF08-9291C54E1CC4}"/>
          </ac:spMkLst>
        </pc:spChg>
        <pc:picChg chg="add mod ord">
          <ac:chgData name="Skill Yards" userId="510981af3225e229" providerId="Windows Live" clId="Web-{2D66B0D8-C383-4E54-6421-D4EEE7511CF6}" dt="2025-06-25T11:43:53.957" v="357"/>
          <ac:picMkLst>
            <pc:docMk/>
            <pc:sldMk cId="3118772320" sldId="275"/>
            <ac:picMk id="4" creationId="{FD850C35-99AA-5F0E-87E0-5900501E4222}"/>
          </ac:picMkLst>
        </pc:picChg>
      </pc:sldChg>
      <pc:sldChg chg="addSp delSp modSp add replId">
        <pc:chgData name="Skill Yards" userId="510981af3225e229" providerId="Windows Live" clId="Web-{2D66B0D8-C383-4E54-6421-D4EEE7511CF6}" dt="2025-06-25T11:45:22.833" v="374"/>
        <pc:sldMkLst>
          <pc:docMk/>
          <pc:sldMk cId="3582806094" sldId="276"/>
        </pc:sldMkLst>
        <pc:spChg chg="mod">
          <ac:chgData name="Skill Yards" userId="510981af3225e229" providerId="Windows Live" clId="Web-{2D66B0D8-C383-4E54-6421-D4EEE7511CF6}" dt="2025-06-25T11:45:03.364" v="372" actId="20577"/>
          <ac:spMkLst>
            <pc:docMk/>
            <pc:sldMk cId="3582806094" sldId="276"/>
            <ac:spMk id="3" creationId="{80B96AF5-48F0-C558-3426-EF06140712FE}"/>
          </ac:spMkLst>
        </pc:spChg>
        <pc:picChg chg="add mod">
          <ac:chgData name="Skill Yards" userId="510981af3225e229" providerId="Windows Live" clId="Web-{2D66B0D8-C383-4E54-6421-D4EEE7511CF6}" dt="2025-06-25T11:45:22.833" v="374"/>
          <ac:picMkLst>
            <pc:docMk/>
            <pc:sldMk cId="3582806094" sldId="276"/>
            <ac:picMk id="5" creationId="{F590CEF4-6C59-5B39-C156-662C65B0BFFB}"/>
          </ac:picMkLst>
        </pc:picChg>
      </pc:sldChg>
      <pc:sldChg chg="addSp delSp modSp add replId">
        <pc:chgData name="Skill Yards" userId="510981af3225e229" providerId="Windows Live" clId="Web-{2D66B0D8-C383-4E54-6421-D4EEE7511CF6}" dt="2025-06-25T11:48:05.381" v="396"/>
        <pc:sldMkLst>
          <pc:docMk/>
          <pc:sldMk cId="650798653" sldId="277"/>
        </pc:sldMkLst>
        <pc:spChg chg="mod">
          <ac:chgData name="Skill Yards" userId="510981af3225e229" providerId="Windows Live" clId="Web-{2D66B0D8-C383-4E54-6421-D4EEE7511CF6}" dt="2025-06-25T11:48:05.381" v="396"/>
          <ac:spMkLst>
            <pc:docMk/>
            <pc:sldMk cId="650798653" sldId="277"/>
            <ac:spMk id="2" creationId="{076E88F8-6BCD-7034-0E3B-FF8B6DA8ED65}"/>
          </ac:spMkLst>
        </pc:spChg>
        <pc:spChg chg="mod">
          <ac:chgData name="Skill Yards" userId="510981af3225e229" providerId="Windows Live" clId="Web-{2D66B0D8-C383-4E54-6421-D4EEE7511CF6}" dt="2025-06-25T11:48:05.381" v="396"/>
          <ac:spMkLst>
            <pc:docMk/>
            <pc:sldMk cId="650798653" sldId="277"/>
            <ac:spMk id="3" creationId="{F262D9D1-F935-3CC5-2638-B15F6E214807}"/>
          </ac:spMkLst>
        </pc:spChg>
        <pc:spChg chg="add">
          <ac:chgData name="Skill Yards" userId="510981af3225e229" providerId="Windows Live" clId="Web-{2D66B0D8-C383-4E54-6421-D4EEE7511CF6}" dt="2025-06-25T11:48:05.381" v="396"/>
          <ac:spMkLst>
            <pc:docMk/>
            <pc:sldMk cId="650798653" sldId="277"/>
            <ac:spMk id="21" creationId="{9B65F7F7-2FCE-8F01-53DE-15C39342BE99}"/>
          </ac:spMkLst>
        </pc:spChg>
        <pc:picChg chg="add mod">
          <ac:chgData name="Skill Yards" userId="510981af3225e229" providerId="Windows Live" clId="Web-{2D66B0D8-C383-4E54-6421-D4EEE7511CF6}" dt="2025-06-25T11:48:05.381" v="396"/>
          <ac:picMkLst>
            <pc:docMk/>
            <pc:sldMk cId="650798653" sldId="277"/>
            <ac:picMk id="4" creationId="{FF335138-61AF-6D31-62AB-5541C78A69CE}"/>
          </ac:picMkLst>
        </pc:picChg>
      </pc:sldChg>
      <pc:sldChg chg="addSp delSp modSp add replId">
        <pc:chgData name="Skill Yards" userId="510981af3225e229" providerId="Windows Live" clId="Web-{2D66B0D8-C383-4E54-6421-D4EEE7511CF6}" dt="2025-06-25T11:50:09.570" v="409" actId="20577"/>
        <pc:sldMkLst>
          <pc:docMk/>
          <pc:sldMk cId="2551062289" sldId="278"/>
        </pc:sldMkLst>
        <pc:spChg chg="mod">
          <ac:chgData name="Skill Yards" userId="510981af3225e229" providerId="Windows Live" clId="Web-{2D66B0D8-C383-4E54-6421-D4EEE7511CF6}" dt="2025-06-25T11:49:54.383" v="400"/>
          <ac:spMkLst>
            <pc:docMk/>
            <pc:sldMk cId="2551062289" sldId="278"/>
            <ac:spMk id="2" creationId="{F5DCC438-05E7-B16F-2A25-55104C633266}"/>
          </ac:spMkLst>
        </pc:spChg>
        <pc:spChg chg="mod">
          <ac:chgData name="Skill Yards" userId="510981af3225e229" providerId="Windows Live" clId="Web-{2D66B0D8-C383-4E54-6421-D4EEE7511CF6}" dt="2025-06-25T11:50:09.570" v="409" actId="20577"/>
          <ac:spMkLst>
            <pc:docMk/>
            <pc:sldMk cId="2551062289" sldId="278"/>
            <ac:spMk id="3" creationId="{A04D26A2-1A44-D4D5-55AB-ACDBAAAFD489}"/>
          </ac:spMkLst>
        </pc:spChg>
        <pc:spChg chg="add">
          <ac:chgData name="Skill Yards" userId="510981af3225e229" providerId="Windows Live" clId="Web-{2D66B0D8-C383-4E54-6421-D4EEE7511CF6}" dt="2025-06-25T11:49:54.383" v="400"/>
          <ac:spMkLst>
            <pc:docMk/>
            <pc:sldMk cId="2551062289" sldId="278"/>
            <ac:spMk id="26" creationId="{14D27876-614E-CCD5-5142-A650DBF0B099}"/>
          </ac:spMkLst>
        </pc:spChg>
        <pc:picChg chg="add mod">
          <ac:chgData name="Skill Yards" userId="510981af3225e229" providerId="Windows Live" clId="Web-{2D66B0D8-C383-4E54-6421-D4EEE7511CF6}" dt="2025-06-25T11:49:54.383" v="400"/>
          <ac:picMkLst>
            <pc:docMk/>
            <pc:sldMk cId="2551062289" sldId="278"/>
            <ac:picMk id="5" creationId="{F7E3C0E6-FF52-AD6A-A2B5-D26E46767E28}"/>
          </ac:picMkLst>
        </pc:picChg>
      </pc:sldChg>
      <pc:sldChg chg="addSp delSp modSp new mod setBg setClrOvrMap">
        <pc:chgData name="Skill Yards" userId="510981af3225e229" providerId="Windows Live" clId="Web-{2D66B0D8-C383-4E54-6421-D4EEE7511CF6}" dt="2025-06-25T11:52:04.196" v="425" actId="1076"/>
        <pc:sldMkLst>
          <pc:docMk/>
          <pc:sldMk cId="2970137817" sldId="279"/>
        </pc:sldMkLst>
        <pc:spChg chg="mod">
          <ac:chgData name="Skill Yards" userId="510981af3225e229" providerId="Windows Live" clId="Web-{2D66B0D8-C383-4E54-6421-D4EEE7511CF6}" dt="2025-06-25T11:52:04.196" v="425" actId="1076"/>
          <ac:spMkLst>
            <pc:docMk/>
            <pc:sldMk cId="2970137817" sldId="279"/>
            <ac:spMk id="2" creationId="{C3843908-E28E-183F-A33D-63E726DCBC71}"/>
          </ac:spMkLst>
        </pc:spChg>
        <pc:spChg chg="add">
          <ac:chgData name="Skill Yards" userId="510981af3225e229" providerId="Windows Live" clId="Web-{2D66B0D8-C383-4E54-6421-D4EEE7511CF6}" dt="2025-06-25T11:51:53.368" v="422"/>
          <ac:spMkLst>
            <pc:docMk/>
            <pc:sldMk cId="2970137817" sldId="279"/>
            <ac:spMk id="9" creationId="{D1BA7680-B1FB-4B6B-2155-45DD5D6C4CF8}"/>
          </ac:spMkLst>
        </pc:spChg>
        <pc:spChg chg="add">
          <ac:chgData name="Skill Yards" userId="510981af3225e229" providerId="Windows Live" clId="Web-{2D66B0D8-C383-4E54-6421-D4EEE7511CF6}" dt="2025-06-25T11:51:53.368" v="422"/>
          <ac:spMkLst>
            <pc:docMk/>
            <pc:sldMk cId="2970137817" sldId="279"/>
            <ac:spMk id="11" creationId="{A9CCD9CD-49AE-3D3E-923B-81ECD3FBF75F}"/>
          </ac:spMkLst>
        </pc:spChg>
        <pc:picChg chg="add">
          <ac:chgData name="Skill Yards" userId="510981af3225e229" providerId="Windows Live" clId="Web-{2D66B0D8-C383-4E54-6421-D4EEE7511CF6}" dt="2025-06-25T11:51:53.368" v="422"/>
          <ac:picMkLst>
            <pc:docMk/>
            <pc:sldMk cId="2970137817" sldId="279"/>
            <ac:picMk id="5" creationId="{ACE52075-E086-A942-DDDC-B2024079EBE7}"/>
          </ac:picMkLst>
        </pc:picChg>
      </pc:sldChg>
      <pc:sldChg chg="addSp delSp modSp new mod setBg">
        <pc:chgData name="Skill Yards" userId="510981af3225e229" providerId="Windows Live" clId="Web-{2D66B0D8-C383-4E54-6421-D4EEE7511CF6}" dt="2025-06-25T11:54:39.448" v="435"/>
        <pc:sldMkLst>
          <pc:docMk/>
          <pc:sldMk cId="2916643526" sldId="280"/>
        </pc:sldMkLst>
        <pc:spChg chg="mod">
          <ac:chgData name="Skill Yards" userId="510981af3225e229" providerId="Windows Live" clId="Web-{2D66B0D8-C383-4E54-6421-D4EEE7511CF6}" dt="2025-06-25T11:54:31.401" v="432"/>
          <ac:spMkLst>
            <pc:docMk/>
            <pc:sldMk cId="2916643526" sldId="280"/>
            <ac:spMk id="2" creationId="{8D9FAE31-D4A2-5932-8DFF-FC578FF9C004}"/>
          </ac:spMkLst>
        </pc:spChg>
        <pc:spChg chg="add">
          <ac:chgData name="Skill Yards" userId="510981af3225e229" providerId="Windows Live" clId="Web-{2D66B0D8-C383-4E54-6421-D4EEE7511CF6}" dt="2025-06-25T11:54:39.448" v="435"/>
          <ac:spMkLst>
            <pc:docMk/>
            <pc:sldMk cId="2916643526" sldId="280"/>
            <ac:spMk id="16" creationId="{87B4472A-332B-71E5-8009-33841E7C3F0B}"/>
          </ac:spMkLst>
        </pc:spChg>
        <pc:picChg chg="add mod">
          <ac:chgData name="Skill Yards" userId="510981af3225e229" providerId="Windows Live" clId="Web-{2D66B0D8-C383-4E54-6421-D4EEE7511CF6}" dt="2025-06-25T11:54:31.401" v="432"/>
          <ac:picMkLst>
            <pc:docMk/>
            <pc:sldMk cId="2916643526" sldId="280"/>
            <ac:picMk id="4" creationId="{5E11B838-0379-9AFA-CC40-698AF42358C6}"/>
          </ac:picMkLst>
        </pc:picChg>
      </pc:sldChg>
      <pc:sldChg chg="addSp delSp modSp add replId">
        <pc:chgData name="Skill Yards" userId="510981af3225e229" providerId="Windows Live" clId="Web-{2D66B0D8-C383-4E54-6421-D4EEE7511CF6}" dt="2025-06-25T11:56:03.340" v="446" actId="1076"/>
        <pc:sldMkLst>
          <pc:docMk/>
          <pc:sldMk cId="1215961061" sldId="281"/>
        </pc:sldMkLst>
        <pc:spChg chg="mod">
          <ac:chgData name="Skill Yards" userId="510981af3225e229" providerId="Windows Live" clId="Web-{2D66B0D8-C383-4E54-6421-D4EEE7511CF6}" dt="2025-06-25T11:55:50.558" v="443"/>
          <ac:spMkLst>
            <pc:docMk/>
            <pc:sldMk cId="1215961061" sldId="281"/>
            <ac:spMk id="2" creationId="{DEB81331-EEE1-95F3-2B8C-74483FFC28F5}"/>
          </ac:spMkLst>
        </pc:spChg>
        <pc:spChg chg="add">
          <ac:chgData name="Skill Yards" userId="510981af3225e229" providerId="Windows Live" clId="Web-{2D66B0D8-C383-4E54-6421-D4EEE7511CF6}" dt="2025-06-25T11:55:50.558" v="443"/>
          <ac:spMkLst>
            <pc:docMk/>
            <pc:sldMk cId="1215961061" sldId="281"/>
            <ac:spMk id="23" creationId="{14D27876-614E-CCD5-5142-A650DBF0B099}"/>
          </ac:spMkLst>
        </pc:spChg>
        <pc:picChg chg="add mod">
          <ac:chgData name="Skill Yards" userId="510981af3225e229" providerId="Windows Live" clId="Web-{2D66B0D8-C383-4E54-6421-D4EEE7511CF6}" dt="2025-06-25T11:56:03.340" v="446" actId="1076"/>
          <ac:picMkLst>
            <pc:docMk/>
            <pc:sldMk cId="1215961061" sldId="281"/>
            <ac:picMk id="3" creationId="{98437A05-3352-4DCB-FC23-A03E706AEA50}"/>
          </ac:picMkLst>
        </pc:picChg>
      </pc:sldChg>
      <pc:sldChg chg="addSp delSp modSp new mod setBg">
        <pc:chgData name="Skill Yards" userId="510981af3225e229" providerId="Windows Live" clId="Web-{2D66B0D8-C383-4E54-6421-D4EEE7511CF6}" dt="2025-06-25T11:59:38.076" v="488"/>
        <pc:sldMkLst>
          <pc:docMk/>
          <pc:sldMk cId="3138473781" sldId="282"/>
        </pc:sldMkLst>
        <pc:spChg chg="mod">
          <ac:chgData name="Skill Yards" userId="510981af3225e229" providerId="Windows Live" clId="Web-{2D66B0D8-C383-4E54-6421-D4EEE7511CF6}" dt="2025-06-25T11:59:38.076" v="488"/>
          <ac:spMkLst>
            <pc:docMk/>
            <pc:sldMk cId="3138473781" sldId="282"/>
            <ac:spMk id="2" creationId="{50C799F9-36F5-6EFC-40FF-50BCDF3BA664}"/>
          </ac:spMkLst>
        </pc:spChg>
        <pc:spChg chg="add del">
          <ac:chgData name="Skill Yards" userId="510981af3225e229" providerId="Windows Live" clId="Web-{2D66B0D8-C383-4E54-6421-D4EEE7511CF6}" dt="2025-06-25T11:59:38.076" v="488"/>
          <ac:spMkLst>
            <pc:docMk/>
            <pc:sldMk cId="3138473781" sldId="282"/>
            <ac:spMk id="48" creationId="{1E16F718-5341-D863-B923-302EB2E25C7A}"/>
          </ac:spMkLst>
        </pc:spChg>
        <pc:picChg chg="add mod ord">
          <ac:chgData name="Skill Yards" userId="510981af3225e229" providerId="Windows Live" clId="Web-{2D66B0D8-C383-4E54-6421-D4EEE7511CF6}" dt="2025-06-25T11:59:38.076" v="488"/>
          <ac:picMkLst>
            <pc:docMk/>
            <pc:sldMk cId="3138473781" sldId="282"/>
            <ac:picMk id="4" creationId="{6B334507-C92C-2D91-773D-E6075FD5B87E}"/>
          </ac:picMkLst>
        </pc:picChg>
        <pc:picChg chg="add mod ord">
          <ac:chgData name="Skill Yards" userId="510981af3225e229" providerId="Windows Live" clId="Web-{2D66B0D8-C383-4E54-6421-D4EEE7511CF6}" dt="2025-06-25T11:59:38.076" v="488"/>
          <ac:picMkLst>
            <pc:docMk/>
            <pc:sldMk cId="3138473781" sldId="282"/>
            <ac:picMk id="5" creationId="{34D85F48-FCCD-E894-E4F5-CE08193F83EA}"/>
          </ac:picMkLst>
        </pc:picChg>
      </pc:sldChg>
      <pc:sldChg chg="addSp modSp new mod setBg">
        <pc:chgData name="Skill Yards" userId="510981af3225e229" providerId="Windows Live" clId="Web-{2D66B0D8-C383-4E54-6421-D4EEE7511CF6}" dt="2025-06-25T12:00:55.859" v="497"/>
        <pc:sldMkLst>
          <pc:docMk/>
          <pc:sldMk cId="3928084416" sldId="283"/>
        </pc:sldMkLst>
        <pc:spChg chg="mod">
          <ac:chgData name="Skill Yards" userId="510981af3225e229" providerId="Windows Live" clId="Web-{2D66B0D8-C383-4E54-6421-D4EEE7511CF6}" dt="2025-06-25T12:00:55.859" v="497"/>
          <ac:spMkLst>
            <pc:docMk/>
            <pc:sldMk cId="3928084416" sldId="283"/>
            <ac:spMk id="2" creationId="{2DE322CE-7127-AD53-156B-E76EC4DF6896}"/>
          </ac:spMkLst>
        </pc:spChg>
        <pc:spChg chg="mod">
          <ac:chgData name="Skill Yards" userId="510981af3225e229" providerId="Windows Live" clId="Web-{2D66B0D8-C383-4E54-6421-D4EEE7511CF6}" dt="2025-06-25T12:00:55.859" v="497"/>
          <ac:spMkLst>
            <pc:docMk/>
            <pc:sldMk cId="3928084416" sldId="283"/>
            <ac:spMk id="3" creationId="{E0E8DB4C-325F-2ABF-43ED-07AE499A94C1}"/>
          </ac:spMkLst>
        </pc:spChg>
        <pc:spChg chg="add">
          <ac:chgData name="Skill Yards" userId="510981af3225e229" providerId="Windows Live" clId="Web-{2D66B0D8-C383-4E54-6421-D4EEE7511CF6}" dt="2025-06-25T12:00:55.859" v="497"/>
          <ac:spMkLst>
            <pc:docMk/>
            <pc:sldMk cId="3928084416" sldId="283"/>
            <ac:spMk id="9" creationId="{BA2AFC67-0973-EC0D-F14E-710D701B20BD}"/>
          </ac:spMkLst>
        </pc:spChg>
        <pc:picChg chg="add mod">
          <ac:chgData name="Skill Yards" userId="510981af3225e229" providerId="Windows Live" clId="Web-{2D66B0D8-C383-4E54-6421-D4EEE7511CF6}" dt="2025-06-25T12:00:55.859" v="497"/>
          <ac:picMkLst>
            <pc:docMk/>
            <pc:sldMk cId="3928084416" sldId="283"/>
            <ac:picMk id="4" creationId="{E7413525-5234-068A-6F5B-6C13CD6AC48B}"/>
          </ac:picMkLst>
        </pc:picChg>
      </pc:sldChg>
      <pc:sldChg chg="addSp modSp new mod setBg">
        <pc:chgData name="Skill Yards" userId="510981af3225e229" providerId="Windows Live" clId="Web-{2D66B0D8-C383-4E54-6421-D4EEE7511CF6}" dt="2025-06-25T12:05:24.940" v="537" actId="1076"/>
        <pc:sldMkLst>
          <pc:docMk/>
          <pc:sldMk cId="2114475873" sldId="284"/>
        </pc:sldMkLst>
        <pc:spChg chg="mod">
          <ac:chgData name="Skill Yards" userId="510981af3225e229" providerId="Windows Live" clId="Web-{2D66B0D8-C383-4E54-6421-D4EEE7511CF6}" dt="2025-06-25T12:01:48.015" v="504"/>
          <ac:spMkLst>
            <pc:docMk/>
            <pc:sldMk cId="2114475873" sldId="284"/>
            <ac:spMk id="2" creationId="{9AF62642-78FC-07C7-36E4-FCEE2791DAB0}"/>
          </ac:spMkLst>
        </pc:spChg>
        <pc:spChg chg="mod">
          <ac:chgData name="Skill Yards" userId="510981af3225e229" providerId="Windows Live" clId="Web-{2D66B0D8-C383-4E54-6421-D4EEE7511CF6}" dt="2025-06-25T12:01:48.015" v="504"/>
          <ac:spMkLst>
            <pc:docMk/>
            <pc:sldMk cId="2114475873" sldId="284"/>
            <ac:spMk id="3" creationId="{8A040E49-D4CE-335B-6A0F-73018A0FB1FC}"/>
          </ac:spMkLst>
        </pc:spChg>
        <pc:spChg chg="add">
          <ac:chgData name="Skill Yards" userId="510981af3225e229" providerId="Windows Live" clId="Web-{2D66B0D8-C383-4E54-6421-D4EEE7511CF6}" dt="2025-06-25T12:01:48.015" v="504"/>
          <ac:spMkLst>
            <pc:docMk/>
            <pc:sldMk cId="2114475873" sldId="284"/>
            <ac:spMk id="9" creationId="{9B65F7F7-2FCE-8F01-53DE-15C39342BE99}"/>
          </ac:spMkLst>
        </pc:spChg>
        <pc:picChg chg="add mod">
          <ac:chgData name="Skill Yards" userId="510981af3225e229" providerId="Windows Live" clId="Web-{2D66B0D8-C383-4E54-6421-D4EEE7511CF6}" dt="2025-06-25T12:05:24.940" v="537" actId="1076"/>
          <ac:picMkLst>
            <pc:docMk/>
            <pc:sldMk cId="2114475873" sldId="284"/>
            <ac:picMk id="4" creationId="{C01120E7-E9BD-F67E-955A-5A787CA00108}"/>
          </ac:picMkLst>
        </pc:picChg>
      </pc:sldChg>
      <pc:sldChg chg="addSp delSp modSp add replId">
        <pc:chgData name="Skill Yards" userId="510981af3225e229" providerId="Windows Live" clId="Web-{2D66B0D8-C383-4E54-6421-D4EEE7511CF6}" dt="2025-06-25T12:05:17.955" v="535" actId="1076"/>
        <pc:sldMkLst>
          <pc:docMk/>
          <pc:sldMk cId="1494583198" sldId="285"/>
        </pc:sldMkLst>
        <pc:spChg chg="mod">
          <ac:chgData name="Skill Yards" userId="510981af3225e229" providerId="Windows Live" clId="Web-{2D66B0D8-C383-4E54-6421-D4EEE7511CF6}" dt="2025-06-25T12:03:11.141" v="514"/>
          <ac:spMkLst>
            <pc:docMk/>
            <pc:sldMk cId="1494583198" sldId="285"/>
            <ac:spMk id="2" creationId="{ACF1D06C-3F26-D643-D9BA-E63F63D7BEB1}"/>
          </ac:spMkLst>
        </pc:spChg>
        <pc:spChg chg="mod">
          <ac:chgData name="Skill Yards" userId="510981af3225e229" providerId="Windows Live" clId="Web-{2D66B0D8-C383-4E54-6421-D4EEE7511CF6}" dt="2025-06-25T12:03:29.329" v="518" actId="20577"/>
          <ac:spMkLst>
            <pc:docMk/>
            <pc:sldMk cId="1494583198" sldId="285"/>
            <ac:spMk id="3" creationId="{42AD3FE9-F4C2-E160-EAFF-6781437D169E}"/>
          </ac:spMkLst>
        </pc:spChg>
        <pc:spChg chg="add">
          <ac:chgData name="Skill Yards" userId="510981af3225e229" providerId="Windows Live" clId="Web-{2D66B0D8-C383-4E54-6421-D4EEE7511CF6}" dt="2025-06-25T12:03:11.141" v="514"/>
          <ac:spMkLst>
            <pc:docMk/>
            <pc:sldMk cId="1494583198" sldId="285"/>
            <ac:spMk id="14" creationId="{14D27876-614E-CCD5-5142-A650DBF0B099}"/>
          </ac:spMkLst>
        </pc:spChg>
        <pc:picChg chg="add mod">
          <ac:chgData name="Skill Yards" userId="510981af3225e229" providerId="Windows Live" clId="Web-{2D66B0D8-C383-4E54-6421-D4EEE7511CF6}" dt="2025-06-25T12:05:17.955" v="535" actId="1076"/>
          <ac:picMkLst>
            <pc:docMk/>
            <pc:sldMk cId="1494583198" sldId="285"/>
            <ac:picMk id="5" creationId="{41F535A6-43DB-4EA0-7E8A-554B5B1FC4E7}"/>
          </ac:picMkLst>
        </pc:picChg>
      </pc:sldChg>
      <pc:sldChg chg="addSp modSp new del">
        <pc:chgData name="Skill Yards" userId="510981af3225e229" providerId="Windows Live" clId="Web-{2D66B0D8-C383-4E54-6421-D4EEE7511CF6}" dt="2025-06-25T12:04:06.986" v="524"/>
        <pc:sldMkLst>
          <pc:docMk/>
          <pc:sldMk cId="908606322" sldId="286"/>
        </pc:sldMkLst>
      </pc:sldChg>
      <pc:sldChg chg="addSp delSp modSp add replId">
        <pc:chgData name="Skill Yards" userId="510981af3225e229" providerId="Windows Live" clId="Web-{2D66B0D8-C383-4E54-6421-D4EEE7511CF6}" dt="2025-06-25T12:05:09.471" v="533" actId="1076"/>
        <pc:sldMkLst>
          <pc:docMk/>
          <pc:sldMk cId="1614130920" sldId="286"/>
        </pc:sldMkLst>
        <pc:spChg chg="mod">
          <ac:chgData name="Skill Yards" userId="510981af3225e229" providerId="Windows Live" clId="Web-{2D66B0D8-C383-4E54-6421-D4EEE7511CF6}" dt="2025-06-25T12:05:02.174" v="531"/>
          <ac:spMkLst>
            <pc:docMk/>
            <pc:sldMk cId="1614130920" sldId="286"/>
            <ac:spMk id="2" creationId="{BC166A31-4998-512B-C4EB-DB270161E69E}"/>
          </ac:spMkLst>
        </pc:spChg>
        <pc:spChg chg="mod">
          <ac:chgData name="Skill Yards" userId="510981af3225e229" providerId="Windows Live" clId="Web-{2D66B0D8-C383-4E54-6421-D4EEE7511CF6}" dt="2025-06-25T12:05:02.174" v="531"/>
          <ac:spMkLst>
            <pc:docMk/>
            <pc:sldMk cId="1614130920" sldId="286"/>
            <ac:spMk id="3" creationId="{43190572-C52A-C70E-8C71-AAB611F23FF7}"/>
          </ac:spMkLst>
        </pc:spChg>
        <pc:spChg chg="add">
          <ac:chgData name="Skill Yards" userId="510981af3225e229" providerId="Windows Live" clId="Web-{2D66B0D8-C383-4E54-6421-D4EEE7511CF6}" dt="2025-06-25T12:05:02.174" v="531"/>
          <ac:spMkLst>
            <pc:docMk/>
            <pc:sldMk cId="1614130920" sldId="286"/>
            <ac:spMk id="19" creationId="{9B65F7F7-2FCE-8F01-53DE-15C39342BE99}"/>
          </ac:spMkLst>
        </pc:spChg>
        <pc:picChg chg="add mod">
          <ac:chgData name="Skill Yards" userId="510981af3225e229" providerId="Windows Live" clId="Web-{2D66B0D8-C383-4E54-6421-D4EEE7511CF6}" dt="2025-06-25T12:05:09.471" v="533" actId="1076"/>
          <ac:picMkLst>
            <pc:docMk/>
            <pc:sldMk cId="1614130920" sldId="286"/>
            <ac:picMk id="4" creationId="{4348CEA7-73B4-0365-9C96-9768526D03EB}"/>
          </ac:picMkLst>
        </pc:picChg>
      </pc:sldChg>
      <pc:sldChg chg="addSp delSp modSp add replId">
        <pc:chgData name="Skill Yards" userId="510981af3225e229" providerId="Windows Live" clId="Web-{2D66B0D8-C383-4E54-6421-D4EEE7511CF6}" dt="2025-06-25T12:07:04.628" v="548"/>
        <pc:sldMkLst>
          <pc:docMk/>
          <pc:sldMk cId="2463849521" sldId="287"/>
        </pc:sldMkLst>
      </pc:sldChg>
      <pc:sldMasterChg chg="add del addSldLayout delSldLayout">
        <pc:chgData name="Skill Yards" userId="510981af3225e229" providerId="Windows Live" clId="Web-{2D66B0D8-C383-4E54-6421-D4EEE7511CF6}" dt="2025-06-25T10:58:11.410" v="4"/>
        <pc:sldMasterMkLst>
          <pc:docMk/>
          <pc:sldMasterMk cId="2460954070" sldId="2147483660"/>
        </pc:sldMasterMkLst>
        <pc:sldLayoutChg chg="add del">
          <pc:chgData name="Skill Yards" userId="510981af3225e229" providerId="Windows Live" clId="Web-{2D66B0D8-C383-4E54-6421-D4EEE7511CF6}" dt="2025-06-25T10:58:11.410" v="4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Skill Yards" userId="510981af3225e229" providerId="Windows Live" clId="Web-{2D66B0D8-C383-4E54-6421-D4EEE7511CF6}" dt="2025-06-25T10:58:11.410" v="4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Skill Yards" userId="510981af3225e229" providerId="Windows Live" clId="Web-{2D66B0D8-C383-4E54-6421-D4EEE7511CF6}" dt="2025-06-25T10:58:11.410" v="4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Skill Yards" userId="510981af3225e229" providerId="Windows Live" clId="Web-{2D66B0D8-C383-4E54-6421-D4EEE7511CF6}" dt="2025-06-25T10:58:11.410" v="4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Skill Yards" userId="510981af3225e229" providerId="Windows Live" clId="Web-{2D66B0D8-C383-4E54-6421-D4EEE7511CF6}" dt="2025-06-25T10:58:11.410" v="4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Skill Yards" userId="510981af3225e229" providerId="Windows Live" clId="Web-{2D66B0D8-C383-4E54-6421-D4EEE7511CF6}" dt="2025-06-25T10:58:11.410" v="4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Skill Yards" userId="510981af3225e229" providerId="Windows Live" clId="Web-{2D66B0D8-C383-4E54-6421-D4EEE7511CF6}" dt="2025-06-25T10:58:11.410" v="4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Skill Yards" userId="510981af3225e229" providerId="Windows Live" clId="Web-{2D66B0D8-C383-4E54-6421-D4EEE7511CF6}" dt="2025-06-25T10:58:11.410" v="4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Skill Yards" userId="510981af3225e229" providerId="Windows Live" clId="Web-{2D66B0D8-C383-4E54-6421-D4EEE7511CF6}" dt="2025-06-25T10:58:11.410" v="4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Skill Yards" userId="510981af3225e229" providerId="Windows Live" clId="Web-{2D66B0D8-C383-4E54-6421-D4EEE7511CF6}" dt="2025-06-25T10:58:11.410" v="4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Skill Yards" userId="510981af3225e229" providerId="Windows Live" clId="Web-{2D66B0D8-C383-4E54-6421-D4EEE7511CF6}" dt="2025-06-25T10:58:11.410" v="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Skill Yards" userId="510981af3225e229" providerId="Windows Live" clId="Web-{2D66B0D8-C383-4E54-6421-D4EEE7511CF6}" dt="2025-06-25T10:58:32.910" v="11"/>
        <pc:sldMasterMkLst>
          <pc:docMk/>
          <pc:sldMasterMk cId="2155463592" sldId="2147483698"/>
        </pc:sldMasterMkLst>
        <pc:sldLayoutChg chg="add del">
          <pc:chgData name="Skill Yards" userId="510981af3225e229" providerId="Windows Live" clId="Web-{2D66B0D8-C383-4E54-6421-D4EEE7511CF6}" dt="2025-06-25T10:58:32.910" v="11"/>
          <pc:sldLayoutMkLst>
            <pc:docMk/>
            <pc:sldMasterMk cId="2155463592" sldId="2147483698"/>
            <pc:sldLayoutMk cId="1327842905" sldId="2147483687"/>
          </pc:sldLayoutMkLst>
        </pc:sldLayoutChg>
        <pc:sldLayoutChg chg="add del">
          <pc:chgData name="Skill Yards" userId="510981af3225e229" providerId="Windows Live" clId="Web-{2D66B0D8-C383-4E54-6421-D4EEE7511CF6}" dt="2025-06-25T10:58:32.910" v="11"/>
          <pc:sldLayoutMkLst>
            <pc:docMk/>
            <pc:sldMasterMk cId="2155463592" sldId="2147483698"/>
            <pc:sldLayoutMk cId="337098179" sldId="2147483688"/>
          </pc:sldLayoutMkLst>
        </pc:sldLayoutChg>
        <pc:sldLayoutChg chg="add del">
          <pc:chgData name="Skill Yards" userId="510981af3225e229" providerId="Windows Live" clId="Web-{2D66B0D8-C383-4E54-6421-D4EEE7511CF6}" dt="2025-06-25T10:58:32.910" v="11"/>
          <pc:sldLayoutMkLst>
            <pc:docMk/>
            <pc:sldMasterMk cId="2155463592" sldId="2147483698"/>
            <pc:sldLayoutMk cId="1326832659" sldId="2147483689"/>
          </pc:sldLayoutMkLst>
        </pc:sldLayoutChg>
        <pc:sldLayoutChg chg="add del">
          <pc:chgData name="Skill Yards" userId="510981af3225e229" providerId="Windows Live" clId="Web-{2D66B0D8-C383-4E54-6421-D4EEE7511CF6}" dt="2025-06-25T10:58:32.910" v="11"/>
          <pc:sldLayoutMkLst>
            <pc:docMk/>
            <pc:sldMasterMk cId="2155463592" sldId="2147483698"/>
            <pc:sldLayoutMk cId="3115591645" sldId="2147483690"/>
          </pc:sldLayoutMkLst>
        </pc:sldLayoutChg>
        <pc:sldLayoutChg chg="add del">
          <pc:chgData name="Skill Yards" userId="510981af3225e229" providerId="Windows Live" clId="Web-{2D66B0D8-C383-4E54-6421-D4EEE7511CF6}" dt="2025-06-25T10:58:32.910" v="11"/>
          <pc:sldLayoutMkLst>
            <pc:docMk/>
            <pc:sldMasterMk cId="2155463592" sldId="2147483698"/>
            <pc:sldLayoutMk cId="3561955246" sldId="2147483691"/>
          </pc:sldLayoutMkLst>
        </pc:sldLayoutChg>
        <pc:sldLayoutChg chg="add del">
          <pc:chgData name="Skill Yards" userId="510981af3225e229" providerId="Windows Live" clId="Web-{2D66B0D8-C383-4E54-6421-D4EEE7511CF6}" dt="2025-06-25T10:58:32.910" v="11"/>
          <pc:sldLayoutMkLst>
            <pc:docMk/>
            <pc:sldMasterMk cId="2155463592" sldId="2147483698"/>
            <pc:sldLayoutMk cId="2506922361" sldId="2147483692"/>
          </pc:sldLayoutMkLst>
        </pc:sldLayoutChg>
        <pc:sldLayoutChg chg="add del">
          <pc:chgData name="Skill Yards" userId="510981af3225e229" providerId="Windows Live" clId="Web-{2D66B0D8-C383-4E54-6421-D4EEE7511CF6}" dt="2025-06-25T10:58:32.910" v="11"/>
          <pc:sldLayoutMkLst>
            <pc:docMk/>
            <pc:sldMasterMk cId="2155463592" sldId="2147483698"/>
            <pc:sldLayoutMk cId="2924612892" sldId="2147483693"/>
          </pc:sldLayoutMkLst>
        </pc:sldLayoutChg>
        <pc:sldLayoutChg chg="add del">
          <pc:chgData name="Skill Yards" userId="510981af3225e229" providerId="Windows Live" clId="Web-{2D66B0D8-C383-4E54-6421-D4EEE7511CF6}" dt="2025-06-25T10:58:32.910" v="11"/>
          <pc:sldLayoutMkLst>
            <pc:docMk/>
            <pc:sldMasterMk cId="2155463592" sldId="2147483698"/>
            <pc:sldLayoutMk cId="2404264014" sldId="2147483694"/>
          </pc:sldLayoutMkLst>
        </pc:sldLayoutChg>
        <pc:sldLayoutChg chg="add del">
          <pc:chgData name="Skill Yards" userId="510981af3225e229" providerId="Windows Live" clId="Web-{2D66B0D8-C383-4E54-6421-D4EEE7511CF6}" dt="2025-06-25T10:58:32.910" v="11"/>
          <pc:sldLayoutMkLst>
            <pc:docMk/>
            <pc:sldMasterMk cId="2155463592" sldId="2147483698"/>
            <pc:sldLayoutMk cId="2441215363" sldId="2147483695"/>
          </pc:sldLayoutMkLst>
        </pc:sldLayoutChg>
        <pc:sldLayoutChg chg="add del">
          <pc:chgData name="Skill Yards" userId="510981af3225e229" providerId="Windows Live" clId="Web-{2D66B0D8-C383-4E54-6421-D4EEE7511CF6}" dt="2025-06-25T10:58:32.910" v="11"/>
          <pc:sldLayoutMkLst>
            <pc:docMk/>
            <pc:sldMasterMk cId="2155463592" sldId="2147483698"/>
            <pc:sldLayoutMk cId="2489929297" sldId="2147483696"/>
          </pc:sldLayoutMkLst>
        </pc:sldLayoutChg>
        <pc:sldLayoutChg chg="add del">
          <pc:chgData name="Skill Yards" userId="510981af3225e229" providerId="Windows Live" clId="Web-{2D66B0D8-C383-4E54-6421-D4EEE7511CF6}" dt="2025-06-25T10:58:32.910" v="11"/>
          <pc:sldLayoutMkLst>
            <pc:docMk/>
            <pc:sldMasterMk cId="2155463592" sldId="2147483698"/>
            <pc:sldLayoutMk cId="2895880134" sldId="2147483697"/>
          </pc:sldLayoutMkLst>
        </pc:sldLayoutChg>
      </pc:sldMasterChg>
      <pc:sldMasterChg chg="add del addSldLayout delSldLayout">
        <pc:chgData name="Skill Yards" userId="510981af3225e229" providerId="Windows Live" clId="Web-{2D66B0D8-C383-4E54-6421-D4EEE7511CF6}" dt="2025-06-25T10:58:05.347" v="3"/>
        <pc:sldMasterMkLst>
          <pc:docMk/>
          <pc:sldMasterMk cId="2797615042" sldId="2147483698"/>
        </pc:sldMasterMkLst>
        <pc:sldLayoutChg chg="add del">
          <pc:chgData name="Skill Yards" userId="510981af3225e229" providerId="Windows Live" clId="Web-{2D66B0D8-C383-4E54-6421-D4EEE7511CF6}" dt="2025-06-25T10:58:05.347" v="3"/>
          <pc:sldLayoutMkLst>
            <pc:docMk/>
            <pc:sldMasterMk cId="2797615042" sldId="2147483698"/>
            <pc:sldLayoutMk cId="1029117975" sldId="2147483687"/>
          </pc:sldLayoutMkLst>
        </pc:sldLayoutChg>
        <pc:sldLayoutChg chg="add del">
          <pc:chgData name="Skill Yards" userId="510981af3225e229" providerId="Windows Live" clId="Web-{2D66B0D8-C383-4E54-6421-D4EEE7511CF6}" dt="2025-06-25T10:58:05.347" v="3"/>
          <pc:sldLayoutMkLst>
            <pc:docMk/>
            <pc:sldMasterMk cId="2797615042" sldId="2147483698"/>
            <pc:sldLayoutMk cId="1544878315" sldId="2147483688"/>
          </pc:sldLayoutMkLst>
        </pc:sldLayoutChg>
        <pc:sldLayoutChg chg="add del">
          <pc:chgData name="Skill Yards" userId="510981af3225e229" providerId="Windows Live" clId="Web-{2D66B0D8-C383-4E54-6421-D4EEE7511CF6}" dt="2025-06-25T10:58:05.347" v="3"/>
          <pc:sldLayoutMkLst>
            <pc:docMk/>
            <pc:sldMasterMk cId="2797615042" sldId="2147483698"/>
            <pc:sldLayoutMk cId="660237086" sldId="2147483689"/>
          </pc:sldLayoutMkLst>
        </pc:sldLayoutChg>
        <pc:sldLayoutChg chg="add del">
          <pc:chgData name="Skill Yards" userId="510981af3225e229" providerId="Windows Live" clId="Web-{2D66B0D8-C383-4E54-6421-D4EEE7511CF6}" dt="2025-06-25T10:58:05.347" v="3"/>
          <pc:sldLayoutMkLst>
            <pc:docMk/>
            <pc:sldMasterMk cId="2797615042" sldId="2147483698"/>
            <pc:sldLayoutMk cId="2617083100" sldId="2147483690"/>
          </pc:sldLayoutMkLst>
        </pc:sldLayoutChg>
        <pc:sldLayoutChg chg="add del">
          <pc:chgData name="Skill Yards" userId="510981af3225e229" providerId="Windows Live" clId="Web-{2D66B0D8-C383-4E54-6421-D4EEE7511CF6}" dt="2025-06-25T10:58:05.347" v="3"/>
          <pc:sldLayoutMkLst>
            <pc:docMk/>
            <pc:sldMasterMk cId="2797615042" sldId="2147483698"/>
            <pc:sldLayoutMk cId="3297948559" sldId="2147483691"/>
          </pc:sldLayoutMkLst>
        </pc:sldLayoutChg>
        <pc:sldLayoutChg chg="add del">
          <pc:chgData name="Skill Yards" userId="510981af3225e229" providerId="Windows Live" clId="Web-{2D66B0D8-C383-4E54-6421-D4EEE7511CF6}" dt="2025-06-25T10:58:05.347" v="3"/>
          <pc:sldLayoutMkLst>
            <pc:docMk/>
            <pc:sldMasterMk cId="2797615042" sldId="2147483698"/>
            <pc:sldLayoutMk cId="3098724277" sldId="2147483692"/>
          </pc:sldLayoutMkLst>
        </pc:sldLayoutChg>
        <pc:sldLayoutChg chg="add del">
          <pc:chgData name="Skill Yards" userId="510981af3225e229" providerId="Windows Live" clId="Web-{2D66B0D8-C383-4E54-6421-D4EEE7511CF6}" dt="2025-06-25T10:58:05.347" v="3"/>
          <pc:sldLayoutMkLst>
            <pc:docMk/>
            <pc:sldMasterMk cId="2797615042" sldId="2147483698"/>
            <pc:sldLayoutMk cId="2302330748" sldId="2147483693"/>
          </pc:sldLayoutMkLst>
        </pc:sldLayoutChg>
        <pc:sldLayoutChg chg="add del">
          <pc:chgData name="Skill Yards" userId="510981af3225e229" providerId="Windows Live" clId="Web-{2D66B0D8-C383-4E54-6421-D4EEE7511CF6}" dt="2025-06-25T10:58:05.347" v="3"/>
          <pc:sldLayoutMkLst>
            <pc:docMk/>
            <pc:sldMasterMk cId="2797615042" sldId="2147483698"/>
            <pc:sldLayoutMk cId="1979634652" sldId="2147483694"/>
          </pc:sldLayoutMkLst>
        </pc:sldLayoutChg>
        <pc:sldLayoutChg chg="add del">
          <pc:chgData name="Skill Yards" userId="510981af3225e229" providerId="Windows Live" clId="Web-{2D66B0D8-C383-4E54-6421-D4EEE7511CF6}" dt="2025-06-25T10:58:05.347" v="3"/>
          <pc:sldLayoutMkLst>
            <pc:docMk/>
            <pc:sldMasterMk cId="2797615042" sldId="2147483698"/>
            <pc:sldLayoutMk cId="601752623" sldId="2147483695"/>
          </pc:sldLayoutMkLst>
        </pc:sldLayoutChg>
        <pc:sldLayoutChg chg="add del">
          <pc:chgData name="Skill Yards" userId="510981af3225e229" providerId="Windows Live" clId="Web-{2D66B0D8-C383-4E54-6421-D4EEE7511CF6}" dt="2025-06-25T10:58:05.347" v="3"/>
          <pc:sldLayoutMkLst>
            <pc:docMk/>
            <pc:sldMasterMk cId="2797615042" sldId="2147483698"/>
            <pc:sldLayoutMk cId="3912687365" sldId="2147483696"/>
          </pc:sldLayoutMkLst>
        </pc:sldLayoutChg>
        <pc:sldLayoutChg chg="add del">
          <pc:chgData name="Skill Yards" userId="510981af3225e229" providerId="Windows Live" clId="Web-{2D66B0D8-C383-4E54-6421-D4EEE7511CF6}" dt="2025-06-25T10:58:05.347" v="3"/>
          <pc:sldLayoutMkLst>
            <pc:docMk/>
            <pc:sldMasterMk cId="2797615042" sldId="2147483698"/>
            <pc:sldLayoutMk cId="2516058526" sldId="2147483697"/>
          </pc:sldLayoutMkLst>
        </pc:sldLayoutChg>
      </pc:sldMasterChg>
      <pc:sldMasterChg chg="add addSldLayout">
        <pc:chgData name="Skill Yards" userId="510981af3225e229" providerId="Windows Live" clId="Web-{2D66B0D8-C383-4E54-6421-D4EEE7511CF6}" dt="2025-06-25T10:58:32.910" v="11"/>
        <pc:sldMasterMkLst>
          <pc:docMk/>
          <pc:sldMasterMk cId="2155463592" sldId="2147483712"/>
        </pc:sldMasterMkLst>
        <pc:sldLayoutChg chg="add">
          <pc:chgData name="Skill Yards" userId="510981af3225e229" providerId="Windows Live" clId="Web-{2D66B0D8-C383-4E54-6421-D4EEE7511CF6}" dt="2025-06-25T10:58:32.910" v="11"/>
          <pc:sldLayoutMkLst>
            <pc:docMk/>
            <pc:sldMasterMk cId="2155463592" sldId="2147483712"/>
            <pc:sldLayoutMk cId="2924612892" sldId="2147483711"/>
          </pc:sldLayoutMkLst>
        </pc:sldLayoutChg>
      </pc:sldMasterChg>
    </pc:docChg>
  </pc:docChgLst>
  <pc:docChgLst>
    <pc:chgData name="Skill Yards" userId="510981af3225e229" providerId="Windows Live" clId="Web-{6DCBBCEE-5C3B-4F1D-2B53-B14D22DFE870}"/>
    <pc:docChg chg="sldOrd">
      <pc:chgData name="Skill Yards" userId="510981af3225e229" providerId="Windows Live" clId="Web-{6DCBBCEE-5C3B-4F1D-2B53-B14D22DFE870}" dt="2025-06-30T07:50:02.191" v="0"/>
      <pc:docMkLst>
        <pc:docMk/>
      </pc:docMkLst>
      <pc:sldChg chg="ord">
        <pc:chgData name="Skill Yards" userId="510981af3225e229" providerId="Windows Live" clId="Web-{6DCBBCEE-5C3B-4F1D-2B53-B14D22DFE870}" dt="2025-06-30T07:50:02.191" v="0"/>
        <pc:sldMkLst>
          <pc:docMk/>
          <pc:sldMk cId="2811946484" sldId="273"/>
        </pc:sldMkLst>
      </pc:sldChg>
    </pc:docChg>
  </pc:docChgLst>
  <pc:docChgLst>
    <pc:chgData name="Guest User" providerId="Windows Live" clId="Web-{811917F7-BC01-6FA9-6BDD-824A6DDA1E96}"/>
    <pc:docChg chg="modSld">
      <pc:chgData name="Guest User" userId="" providerId="Windows Live" clId="Web-{811917F7-BC01-6FA9-6BDD-824A6DDA1E96}" dt="2025-06-30T16:58:09.763" v="5" actId="14100"/>
      <pc:docMkLst>
        <pc:docMk/>
      </pc:docMkLst>
      <pc:sldChg chg="modSp">
        <pc:chgData name="Guest User" userId="" providerId="Windows Live" clId="Web-{811917F7-BC01-6FA9-6BDD-824A6DDA1E96}" dt="2025-06-30T16:58:09.763" v="5" actId="14100"/>
        <pc:sldMkLst>
          <pc:docMk/>
          <pc:sldMk cId="3928084416" sldId="283"/>
        </pc:sldMkLst>
        <pc:picChg chg="mod modCrop">
          <ac:chgData name="Guest User" userId="" providerId="Windows Live" clId="Web-{811917F7-BC01-6FA9-6BDD-824A6DDA1E96}" dt="2025-06-30T16:58:09.763" v="5" actId="14100"/>
          <ac:picMkLst>
            <pc:docMk/>
            <pc:sldMk cId="3928084416" sldId="283"/>
            <ac:picMk id="4" creationId="{E7413525-5234-068A-6F5B-6C13CD6AC48B}"/>
          </ac:picMkLst>
        </pc:picChg>
      </pc:sldChg>
    </pc:docChg>
  </pc:docChgLst>
  <pc:docChgLst>
    <pc:chgData name="Skill Yards" userId="510981af3225e229" providerId="Windows Live" clId="Web-{D41374C3-47AE-94D2-6A14-BB4EA9BD6EDF}"/>
    <pc:docChg chg="addSld modSld">
      <pc:chgData name="Skill Yards" userId="510981af3225e229" providerId="Windows Live" clId="Web-{D41374C3-47AE-94D2-6A14-BB4EA9BD6EDF}" dt="2025-06-26T10:31:41.204" v="46" actId="1076"/>
      <pc:docMkLst>
        <pc:docMk/>
      </pc:docMkLst>
      <pc:sldChg chg="addSp modSp new mod setBg">
        <pc:chgData name="Skill Yards" userId="510981af3225e229" providerId="Windows Live" clId="Web-{D41374C3-47AE-94D2-6A14-BB4EA9BD6EDF}" dt="2025-06-26T10:25:51.261" v="6" actId="1076"/>
        <pc:sldMkLst>
          <pc:docMk/>
          <pc:sldMk cId="918776729" sldId="295"/>
        </pc:sldMkLst>
        <pc:spChg chg="mod">
          <ac:chgData name="Skill Yards" userId="510981af3225e229" providerId="Windows Live" clId="Web-{D41374C3-47AE-94D2-6A14-BB4EA9BD6EDF}" dt="2025-06-26T10:25:42.855" v="5"/>
          <ac:spMkLst>
            <pc:docMk/>
            <pc:sldMk cId="918776729" sldId="295"/>
            <ac:spMk id="2" creationId="{3A546275-9418-8B6E-78D8-8AEF354714B9}"/>
          </ac:spMkLst>
        </pc:spChg>
        <pc:spChg chg="mod">
          <ac:chgData name="Skill Yards" userId="510981af3225e229" providerId="Windows Live" clId="Web-{D41374C3-47AE-94D2-6A14-BB4EA9BD6EDF}" dt="2025-06-26T10:25:51.261" v="6" actId="1076"/>
          <ac:spMkLst>
            <pc:docMk/>
            <pc:sldMk cId="918776729" sldId="295"/>
            <ac:spMk id="3" creationId="{4A22B8FA-5D59-93E7-AAA6-F365503C2B04}"/>
          </ac:spMkLst>
        </pc:spChg>
        <pc:spChg chg="add">
          <ac:chgData name="Skill Yards" userId="510981af3225e229" providerId="Windows Live" clId="Web-{D41374C3-47AE-94D2-6A14-BB4EA9BD6EDF}" dt="2025-06-26T10:25:42.855" v="5"/>
          <ac:spMkLst>
            <pc:docMk/>
            <pc:sldMk cId="918776729" sldId="295"/>
            <ac:spMk id="9" creationId="{21E0DC6F-DB0E-DBE1-8178-AE81BC6B96EA}"/>
          </ac:spMkLst>
        </pc:spChg>
        <pc:spChg chg="add">
          <ac:chgData name="Skill Yards" userId="510981af3225e229" providerId="Windows Live" clId="Web-{D41374C3-47AE-94D2-6A14-BB4EA9BD6EDF}" dt="2025-06-26T10:25:42.855" v="5"/>
          <ac:spMkLst>
            <pc:docMk/>
            <pc:sldMk cId="918776729" sldId="295"/>
            <ac:spMk id="11" creationId="{84D07BF5-D29E-918E-55FE-747AF2A0E23F}"/>
          </ac:spMkLst>
        </pc:spChg>
        <pc:picChg chg="add mod ord">
          <ac:chgData name="Skill Yards" userId="510981af3225e229" providerId="Windows Live" clId="Web-{D41374C3-47AE-94D2-6A14-BB4EA9BD6EDF}" dt="2025-06-26T10:25:42.855" v="5"/>
          <ac:picMkLst>
            <pc:docMk/>
            <pc:sldMk cId="918776729" sldId="295"/>
            <ac:picMk id="4" creationId="{E0D07826-5513-B3CA-0436-616A01910C03}"/>
          </ac:picMkLst>
        </pc:picChg>
      </pc:sldChg>
      <pc:sldChg chg="addSp delSp modSp new mod setBg">
        <pc:chgData name="Skill Yards" userId="510981af3225e229" providerId="Windows Live" clId="Web-{D41374C3-47AE-94D2-6A14-BB4EA9BD6EDF}" dt="2025-06-26T10:29:39.062" v="21" actId="1076"/>
        <pc:sldMkLst>
          <pc:docMk/>
          <pc:sldMk cId="1558475717" sldId="296"/>
        </pc:sldMkLst>
        <pc:spChg chg="mod">
          <ac:chgData name="Skill Yards" userId="510981af3225e229" providerId="Windows Live" clId="Web-{D41374C3-47AE-94D2-6A14-BB4EA9BD6EDF}" dt="2025-06-26T10:29:25.405" v="17"/>
          <ac:spMkLst>
            <pc:docMk/>
            <pc:sldMk cId="1558475717" sldId="296"/>
            <ac:spMk id="2" creationId="{C480EA03-1110-E90A-6468-6B20DB4E40B4}"/>
          </ac:spMkLst>
        </pc:spChg>
        <pc:spChg chg="add">
          <ac:chgData name="Skill Yards" userId="510981af3225e229" providerId="Windows Live" clId="Web-{D41374C3-47AE-94D2-6A14-BB4EA9BD6EDF}" dt="2025-06-26T10:29:25.405" v="17"/>
          <ac:spMkLst>
            <pc:docMk/>
            <pc:sldMk cId="1558475717" sldId="296"/>
            <ac:spMk id="14" creationId="{6DA9942F-A18C-9E9D-BF08-9291C54E1CC4}"/>
          </ac:spMkLst>
        </pc:spChg>
        <pc:picChg chg="add mod">
          <ac:chgData name="Skill Yards" userId="510981af3225e229" providerId="Windows Live" clId="Web-{D41374C3-47AE-94D2-6A14-BB4EA9BD6EDF}" dt="2025-06-26T10:29:39.062" v="21" actId="1076"/>
          <ac:picMkLst>
            <pc:docMk/>
            <pc:sldMk cId="1558475717" sldId="296"/>
            <ac:picMk id="4" creationId="{3E7C5457-5E63-5F82-589E-37075F02547F}"/>
          </ac:picMkLst>
        </pc:picChg>
      </pc:sldChg>
      <pc:sldChg chg="addSp delSp modSp new mod setBg">
        <pc:chgData name="Skill Yards" userId="510981af3225e229" providerId="Windows Live" clId="Web-{D41374C3-47AE-94D2-6A14-BB4EA9BD6EDF}" dt="2025-06-26T10:31:41.204" v="46" actId="1076"/>
        <pc:sldMkLst>
          <pc:docMk/>
          <pc:sldMk cId="1398043515" sldId="297"/>
        </pc:sldMkLst>
        <pc:spChg chg="mod">
          <ac:chgData name="Skill Yards" userId="510981af3225e229" providerId="Windows Live" clId="Web-{D41374C3-47AE-94D2-6A14-BB4EA9BD6EDF}" dt="2025-06-26T10:31:31.595" v="44"/>
          <ac:spMkLst>
            <pc:docMk/>
            <pc:sldMk cId="1398043515" sldId="297"/>
            <ac:spMk id="2" creationId="{36EE7CE1-96E4-CDC1-DF43-06AD8191F0F6}"/>
          </ac:spMkLst>
        </pc:spChg>
        <pc:spChg chg="mod">
          <ac:chgData name="Skill Yards" userId="510981af3225e229" providerId="Windows Live" clId="Web-{D41374C3-47AE-94D2-6A14-BB4EA9BD6EDF}" dt="2025-06-26T10:31:31.595" v="44"/>
          <ac:spMkLst>
            <pc:docMk/>
            <pc:sldMk cId="1398043515" sldId="297"/>
            <ac:spMk id="3" creationId="{2EE015BF-DDC0-5A68-747E-6608351F4D54}"/>
          </ac:spMkLst>
        </pc:spChg>
        <pc:spChg chg="add">
          <ac:chgData name="Skill Yards" userId="510981af3225e229" providerId="Windows Live" clId="Web-{D41374C3-47AE-94D2-6A14-BB4EA9BD6EDF}" dt="2025-06-26T10:31:31.595" v="44"/>
          <ac:spMkLst>
            <pc:docMk/>
            <pc:sldMk cId="1398043515" sldId="297"/>
            <ac:spMk id="23" creationId="{14D27876-614E-CCD5-5142-A650DBF0B099}"/>
          </ac:spMkLst>
        </pc:spChg>
        <pc:picChg chg="add mod">
          <ac:chgData name="Skill Yards" userId="510981af3225e229" providerId="Windows Live" clId="Web-{D41374C3-47AE-94D2-6A14-BB4EA9BD6EDF}" dt="2025-06-26T10:31:41.204" v="46" actId="1076"/>
          <ac:picMkLst>
            <pc:docMk/>
            <pc:sldMk cId="1398043515" sldId="297"/>
            <ac:picMk id="4" creationId="{3C603917-6593-E269-AABE-B39209CE0702}"/>
          </ac:picMkLst>
        </pc:picChg>
      </pc:sldChg>
    </pc:docChg>
  </pc:docChgLst>
  <pc:docChgLst>
    <pc:chgData name="Skill Yards" userId="510981af3225e229" providerId="Windows Live" clId="Web-{636C5EC0-4ABA-620C-A6A6-7E193FFFD425}"/>
    <pc:docChg chg="addSld delSld modSld">
      <pc:chgData name="Skill Yards" userId="510981af3225e229" providerId="Windows Live" clId="Web-{636C5EC0-4ABA-620C-A6A6-7E193FFFD425}" dt="2025-06-25T12:30:36.543" v="193" actId="20577"/>
      <pc:docMkLst>
        <pc:docMk/>
      </pc:docMkLst>
      <pc:sldChg chg="addSp delSp modSp add replId">
        <pc:chgData name="Skill Yards" userId="510981af3225e229" providerId="Windows Live" clId="Web-{636C5EC0-4ABA-620C-A6A6-7E193FFFD425}" dt="2025-06-25T12:13:07.755" v="48" actId="1076"/>
        <pc:sldMkLst>
          <pc:docMk/>
          <pc:sldMk cId="1953482085" sldId="287"/>
        </pc:sldMkLst>
        <pc:spChg chg="mod">
          <ac:chgData name="Skill Yards" userId="510981af3225e229" providerId="Windows Live" clId="Web-{636C5EC0-4ABA-620C-A6A6-7E193FFFD425}" dt="2025-06-25T12:12:57.630" v="46"/>
          <ac:spMkLst>
            <pc:docMk/>
            <pc:sldMk cId="1953482085" sldId="287"/>
            <ac:spMk id="2" creationId="{6137833C-CAF3-C7A9-F025-FAE4E73193C6}"/>
          </ac:spMkLst>
        </pc:spChg>
        <pc:spChg chg="mod ord">
          <ac:chgData name="Skill Yards" userId="510981af3225e229" providerId="Windows Live" clId="Web-{636C5EC0-4ABA-620C-A6A6-7E193FFFD425}" dt="2025-06-25T12:12:57.630" v="46"/>
          <ac:spMkLst>
            <pc:docMk/>
            <pc:sldMk cId="1953482085" sldId="287"/>
            <ac:spMk id="3" creationId="{972FAECC-BF2E-3605-6BE1-75A61D70A4BA}"/>
          </ac:spMkLst>
        </pc:spChg>
        <pc:spChg chg="add">
          <ac:chgData name="Skill Yards" userId="510981af3225e229" providerId="Windows Live" clId="Web-{636C5EC0-4ABA-620C-A6A6-7E193FFFD425}" dt="2025-06-25T12:12:57.630" v="46"/>
          <ac:spMkLst>
            <pc:docMk/>
            <pc:sldMk cId="1953482085" sldId="287"/>
            <ac:spMk id="53" creationId="{87B4472A-332B-71E5-8009-33841E7C3F0B}"/>
          </ac:spMkLst>
        </pc:spChg>
        <pc:picChg chg="add mod">
          <ac:chgData name="Skill Yards" userId="510981af3225e229" providerId="Windows Live" clId="Web-{636C5EC0-4ABA-620C-A6A6-7E193FFFD425}" dt="2025-06-25T12:13:07.755" v="48" actId="1076"/>
          <ac:picMkLst>
            <pc:docMk/>
            <pc:sldMk cId="1953482085" sldId="287"/>
            <ac:picMk id="7" creationId="{D19CDABA-886E-EF42-8E1D-9A1DF97BF014}"/>
          </ac:picMkLst>
        </pc:picChg>
      </pc:sldChg>
      <pc:sldChg chg="addSp delSp modSp del">
        <pc:chgData name="Skill Yards" userId="510981af3225e229" providerId="Windows Live" clId="Web-{636C5EC0-4ABA-620C-A6A6-7E193FFFD425}" dt="2025-06-25T12:08:33.136" v="6"/>
        <pc:sldMkLst>
          <pc:docMk/>
          <pc:sldMk cId="2463849521" sldId="287"/>
        </pc:sldMkLst>
      </pc:sldChg>
      <pc:sldChg chg="addSp delSp modSp new mod setBg setClrOvrMap">
        <pc:chgData name="Skill Yards" userId="510981af3225e229" providerId="Windows Live" clId="Web-{636C5EC0-4ABA-620C-A6A6-7E193FFFD425}" dt="2025-06-25T12:14:07.960" v="56"/>
        <pc:sldMkLst>
          <pc:docMk/>
          <pc:sldMk cId="3299991104" sldId="288"/>
        </pc:sldMkLst>
        <pc:spChg chg="mod">
          <ac:chgData name="Skill Yards" userId="510981af3225e229" providerId="Windows Live" clId="Web-{636C5EC0-4ABA-620C-A6A6-7E193FFFD425}" dt="2025-06-25T12:14:03.054" v="54"/>
          <ac:spMkLst>
            <pc:docMk/>
            <pc:sldMk cId="3299991104" sldId="288"/>
            <ac:spMk id="2" creationId="{B7607B01-8AB8-667B-0B46-A0CD239B051E}"/>
          </ac:spMkLst>
        </pc:spChg>
        <pc:spChg chg="add">
          <ac:chgData name="Skill Yards" userId="510981af3225e229" providerId="Windows Live" clId="Web-{636C5EC0-4ABA-620C-A6A6-7E193FFFD425}" dt="2025-06-25T12:14:03.054" v="54"/>
          <ac:spMkLst>
            <pc:docMk/>
            <pc:sldMk cId="3299991104" sldId="288"/>
            <ac:spMk id="9" creationId="{80B98925-0550-1AFB-C1DC-02792400FB71}"/>
          </ac:spMkLst>
        </pc:spChg>
        <pc:spChg chg="add">
          <ac:chgData name="Skill Yards" userId="510981af3225e229" providerId="Windows Live" clId="Web-{636C5EC0-4ABA-620C-A6A6-7E193FFFD425}" dt="2025-06-25T12:14:03.054" v="54"/>
          <ac:spMkLst>
            <pc:docMk/>
            <pc:sldMk cId="3299991104" sldId="288"/>
            <ac:spMk id="11" creationId="{0CCA9273-E74E-A306-1F74-BEF9EDA30500}"/>
          </ac:spMkLst>
        </pc:spChg>
        <pc:picChg chg="add mod ord">
          <ac:chgData name="Skill Yards" userId="510981af3225e229" providerId="Windows Live" clId="Web-{636C5EC0-4ABA-620C-A6A6-7E193FFFD425}" dt="2025-06-25T12:14:03.054" v="54"/>
          <ac:picMkLst>
            <pc:docMk/>
            <pc:sldMk cId="3299991104" sldId="288"/>
            <ac:picMk id="4" creationId="{CC4EFA7A-5FBB-679B-9DCB-800EA08DFCFE}"/>
          </ac:picMkLst>
        </pc:picChg>
      </pc:sldChg>
      <pc:sldChg chg="addSp delSp modSp new mod setBg">
        <pc:chgData name="Skill Yards" userId="510981af3225e229" providerId="Windows Live" clId="Web-{636C5EC0-4ABA-620C-A6A6-7E193FFFD425}" dt="2025-06-25T12:15:36.932" v="72"/>
        <pc:sldMkLst>
          <pc:docMk/>
          <pc:sldMk cId="4155373472" sldId="289"/>
        </pc:sldMkLst>
        <pc:spChg chg="mod">
          <ac:chgData name="Skill Yards" userId="510981af3225e229" providerId="Windows Live" clId="Web-{636C5EC0-4ABA-620C-A6A6-7E193FFFD425}" dt="2025-06-25T12:15:36.932" v="72"/>
          <ac:spMkLst>
            <pc:docMk/>
            <pc:sldMk cId="4155373472" sldId="289"/>
            <ac:spMk id="2" creationId="{CA18ED8C-56CF-396C-E1D7-92EA38CC2AE5}"/>
          </ac:spMkLst>
        </pc:spChg>
        <pc:spChg chg="mod ord">
          <ac:chgData name="Skill Yards" userId="510981af3225e229" providerId="Windows Live" clId="Web-{636C5EC0-4ABA-620C-A6A6-7E193FFFD425}" dt="2025-06-25T12:15:36.932" v="72"/>
          <ac:spMkLst>
            <pc:docMk/>
            <pc:sldMk cId="4155373472" sldId="289"/>
            <ac:spMk id="3" creationId="{65520BCA-D581-79A8-2C8C-9D6D04C8C89C}"/>
          </ac:spMkLst>
        </pc:spChg>
        <pc:spChg chg="add">
          <ac:chgData name="Skill Yards" userId="510981af3225e229" providerId="Windows Live" clId="Web-{636C5EC0-4ABA-620C-A6A6-7E193FFFD425}" dt="2025-06-25T12:15:36.932" v="72"/>
          <ac:spMkLst>
            <pc:docMk/>
            <pc:sldMk cId="4155373472" sldId="289"/>
            <ac:spMk id="22" creationId="{6ACA6F80-D392-A64E-3CF8-F28F1CCEE67B}"/>
          </ac:spMkLst>
        </pc:spChg>
        <pc:picChg chg="add mod">
          <ac:chgData name="Skill Yards" userId="510981af3225e229" providerId="Windows Live" clId="Web-{636C5EC0-4ABA-620C-A6A6-7E193FFFD425}" dt="2025-06-25T12:15:36.932" v="72"/>
          <ac:picMkLst>
            <pc:docMk/>
            <pc:sldMk cId="4155373472" sldId="289"/>
            <ac:picMk id="6" creationId="{0CA35658-38BD-8178-D736-8FA258FB2AD7}"/>
          </ac:picMkLst>
        </pc:picChg>
      </pc:sldChg>
      <pc:sldChg chg="addSp delSp modSp add replId">
        <pc:chgData name="Skill Yards" userId="510981af3225e229" providerId="Windows Live" clId="Web-{636C5EC0-4ABA-620C-A6A6-7E193FFFD425}" dt="2025-06-25T12:17:22.796" v="90" actId="1076"/>
        <pc:sldMkLst>
          <pc:docMk/>
          <pc:sldMk cId="323778591" sldId="290"/>
        </pc:sldMkLst>
        <pc:spChg chg="mod">
          <ac:chgData name="Skill Yards" userId="510981af3225e229" providerId="Windows Live" clId="Web-{636C5EC0-4ABA-620C-A6A6-7E193FFFD425}" dt="2025-06-25T12:16:55.873" v="85" actId="1076"/>
          <ac:spMkLst>
            <pc:docMk/>
            <pc:sldMk cId="323778591" sldId="290"/>
            <ac:spMk id="2" creationId="{2877DC75-6EEB-4ECD-506D-27F35A6181EF}"/>
          </ac:spMkLst>
        </pc:spChg>
        <pc:spChg chg="mod">
          <ac:chgData name="Skill Yards" userId="510981af3225e229" providerId="Windows Live" clId="Web-{636C5EC0-4ABA-620C-A6A6-7E193FFFD425}" dt="2025-06-25T12:17:22.796" v="90" actId="1076"/>
          <ac:spMkLst>
            <pc:docMk/>
            <pc:sldMk cId="323778591" sldId="290"/>
            <ac:spMk id="3" creationId="{931220FB-D364-0816-0456-88237A6A9218}"/>
          </ac:spMkLst>
        </pc:spChg>
        <pc:spChg chg="add">
          <ac:chgData name="Skill Yards" userId="510981af3225e229" providerId="Windows Live" clId="Web-{636C5EC0-4ABA-620C-A6A6-7E193FFFD425}" dt="2025-06-25T12:16:41.654" v="83"/>
          <ac:spMkLst>
            <pc:docMk/>
            <pc:sldMk cId="323778591" sldId="290"/>
            <ac:spMk id="27" creationId="{37B65277-82C6-6D08-6DCA-4A7DCC3B7136}"/>
          </ac:spMkLst>
        </pc:spChg>
        <pc:picChg chg="mod ord">
          <ac:chgData name="Skill Yards" userId="510981af3225e229" providerId="Windows Live" clId="Web-{636C5EC0-4ABA-620C-A6A6-7E193FFFD425}" dt="2025-06-25T12:16:41.654" v="83"/>
          <ac:picMkLst>
            <pc:docMk/>
            <pc:sldMk cId="323778591" sldId="290"/>
            <ac:picMk id="6" creationId="{31EB92AE-9D26-3060-08EF-14C759598A9C}"/>
          </ac:picMkLst>
        </pc:picChg>
      </pc:sldChg>
      <pc:sldChg chg="addSp delSp modSp add replId">
        <pc:chgData name="Skill Yards" userId="510981af3225e229" providerId="Windows Live" clId="Web-{636C5EC0-4ABA-620C-A6A6-7E193FFFD425}" dt="2025-06-25T12:18:28.126" v="97"/>
        <pc:sldMkLst>
          <pc:docMk/>
          <pc:sldMk cId="3824773186" sldId="291"/>
        </pc:sldMkLst>
        <pc:spChg chg="mod">
          <ac:chgData name="Skill Yards" userId="510981af3225e229" providerId="Windows Live" clId="Web-{636C5EC0-4ABA-620C-A6A6-7E193FFFD425}" dt="2025-06-25T12:18:28.126" v="97"/>
          <ac:spMkLst>
            <pc:docMk/>
            <pc:sldMk cId="3824773186" sldId="291"/>
            <ac:spMk id="2" creationId="{7F42BA69-7D0B-AA74-F4D6-1E33EE4858E9}"/>
          </ac:spMkLst>
        </pc:spChg>
        <pc:spChg chg="mod ord">
          <ac:chgData name="Skill Yards" userId="510981af3225e229" providerId="Windows Live" clId="Web-{636C5EC0-4ABA-620C-A6A6-7E193FFFD425}" dt="2025-06-25T12:18:28.126" v="97"/>
          <ac:spMkLst>
            <pc:docMk/>
            <pc:sldMk cId="3824773186" sldId="291"/>
            <ac:spMk id="3" creationId="{65E07CED-ECDF-32D1-5B7F-2BA7D3E45083}"/>
          </ac:spMkLst>
        </pc:spChg>
        <pc:spChg chg="add">
          <ac:chgData name="Skill Yards" userId="510981af3225e229" providerId="Windows Live" clId="Web-{636C5EC0-4ABA-620C-A6A6-7E193FFFD425}" dt="2025-06-25T12:18:28.126" v="97"/>
          <ac:spMkLst>
            <pc:docMk/>
            <pc:sldMk cId="3824773186" sldId="291"/>
            <ac:spMk id="32" creationId="{37B65277-82C6-6D08-6DCA-4A7DCC3B7136}"/>
          </ac:spMkLst>
        </pc:spChg>
        <pc:picChg chg="mod">
          <ac:chgData name="Skill Yards" userId="510981af3225e229" providerId="Windows Live" clId="Web-{636C5EC0-4ABA-620C-A6A6-7E193FFFD425}" dt="2025-06-25T12:18:28.126" v="97"/>
          <ac:picMkLst>
            <pc:docMk/>
            <pc:sldMk cId="3824773186" sldId="291"/>
            <ac:picMk id="6" creationId="{D4C136CA-7B53-54E7-54F8-DB66E0C6119D}"/>
          </ac:picMkLst>
        </pc:picChg>
      </pc:sldChg>
      <pc:sldChg chg="addSp delSp modSp add mod replId setClrOvrMap">
        <pc:chgData name="Skill Yards" userId="510981af3225e229" providerId="Windows Live" clId="Web-{636C5EC0-4ABA-620C-A6A6-7E193FFFD425}" dt="2025-06-25T12:25:36.626" v="134"/>
        <pc:sldMkLst>
          <pc:docMk/>
          <pc:sldMk cId="500794734" sldId="292"/>
        </pc:sldMkLst>
        <pc:spChg chg="add mod">
          <ac:chgData name="Skill Yards" userId="510981af3225e229" providerId="Windows Live" clId="Web-{636C5EC0-4ABA-620C-A6A6-7E193FFFD425}" dt="2025-06-25T12:25:36.626" v="134"/>
          <ac:spMkLst>
            <pc:docMk/>
            <pc:sldMk cId="500794734" sldId="292"/>
            <ac:spMk id="8" creationId="{2565756F-B774-4E01-3DB7-4CCB6E4A1B37}"/>
          </ac:spMkLst>
        </pc:spChg>
        <pc:spChg chg="add">
          <ac:chgData name="Skill Yards" userId="510981af3225e229" providerId="Windows Live" clId="Web-{636C5EC0-4ABA-620C-A6A6-7E193FFFD425}" dt="2025-06-25T12:25:29.876" v="131"/>
          <ac:spMkLst>
            <pc:docMk/>
            <pc:sldMk cId="500794734" sldId="292"/>
            <ac:spMk id="68" creationId="{7A875D55-4A80-43E9-38F6-27E3664939B0}"/>
          </ac:spMkLst>
        </pc:spChg>
      </pc:sldChg>
      <pc:sldChg chg="addSp delSp modSp new mod setBg setClrOvrMap">
        <pc:chgData name="Skill Yards" userId="510981af3225e229" providerId="Windows Live" clId="Web-{636C5EC0-4ABA-620C-A6A6-7E193FFFD425}" dt="2025-06-25T12:27:59.678" v="175" actId="20577"/>
        <pc:sldMkLst>
          <pc:docMk/>
          <pc:sldMk cId="127416235" sldId="293"/>
        </pc:sldMkLst>
        <pc:spChg chg="mod">
          <ac:chgData name="Skill Yards" userId="510981af3225e229" providerId="Windows Live" clId="Web-{636C5EC0-4ABA-620C-A6A6-7E193FFFD425}" dt="2025-06-25T12:27:59.678" v="175" actId="20577"/>
          <ac:spMkLst>
            <pc:docMk/>
            <pc:sldMk cId="127416235" sldId="293"/>
            <ac:spMk id="2" creationId="{677A6782-6E87-9C26-2C88-0B5216B9F9FB}"/>
          </ac:spMkLst>
        </pc:spChg>
        <pc:spChg chg="add del mod">
          <ac:chgData name="Skill Yards" userId="510981af3225e229" providerId="Windows Live" clId="Web-{636C5EC0-4ABA-620C-A6A6-7E193FFFD425}" dt="2025-06-25T12:27:09.582" v="171" actId="20577"/>
          <ac:spMkLst>
            <pc:docMk/>
            <pc:sldMk cId="127416235" sldId="293"/>
            <ac:spMk id="3" creationId="{85C27FF2-AA39-999E-8802-24D36D86A8C5}"/>
          </ac:spMkLst>
        </pc:spChg>
        <pc:spChg chg="add">
          <ac:chgData name="Skill Yards" userId="510981af3225e229" providerId="Windows Live" clId="Web-{636C5EC0-4ABA-620C-A6A6-7E193FFFD425}" dt="2025-06-25T12:26:14.737" v="155"/>
          <ac:spMkLst>
            <pc:docMk/>
            <pc:sldMk cId="127416235" sldId="293"/>
            <ac:spMk id="13" creationId="{6E448DB1-4196-18A6-15DA-C72635C1B11E}"/>
          </ac:spMkLst>
        </pc:spChg>
        <pc:spChg chg="add">
          <ac:chgData name="Skill Yards" userId="510981af3225e229" providerId="Windows Live" clId="Web-{636C5EC0-4ABA-620C-A6A6-7E193FFFD425}" dt="2025-06-25T12:26:14.737" v="155"/>
          <ac:spMkLst>
            <pc:docMk/>
            <pc:sldMk cId="127416235" sldId="293"/>
            <ac:spMk id="15" creationId="{B7D064F0-6D2A-219C-C000-14ABD99ECEE9}"/>
          </ac:spMkLst>
        </pc:spChg>
        <pc:picChg chg="add mod">
          <ac:chgData name="Skill Yards" userId="510981af3225e229" providerId="Windows Live" clId="Web-{636C5EC0-4ABA-620C-A6A6-7E193FFFD425}" dt="2025-06-25T12:27:41.959" v="173"/>
          <ac:picMkLst>
            <pc:docMk/>
            <pc:sldMk cId="127416235" sldId="293"/>
            <ac:picMk id="14" creationId="{F4FC6895-3DB0-6FD5-ED0D-E301A5A4BAC3}"/>
          </ac:picMkLst>
        </pc:picChg>
      </pc:sldChg>
      <pc:sldChg chg="addSp delSp modSp new mod setBg setClrOvrMap">
        <pc:chgData name="Skill Yards" userId="510981af3225e229" providerId="Windows Live" clId="Web-{636C5EC0-4ABA-620C-A6A6-7E193FFFD425}" dt="2025-06-25T12:30:36.543" v="193" actId="20577"/>
        <pc:sldMkLst>
          <pc:docMk/>
          <pc:sldMk cId="4040901399" sldId="294"/>
        </pc:sldMkLst>
        <pc:spChg chg="mod">
          <ac:chgData name="Skill Yards" userId="510981af3225e229" providerId="Windows Live" clId="Web-{636C5EC0-4ABA-620C-A6A6-7E193FFFD425}" dt="2025-06-25T12:30:36.543" v="193" actId="20577"/>
          <ac:spMkLst>
            <pc:docMk/>
            <pc:sldMk cId="4040901399" sldId="294"/>
            <ac:spMk id="2" creationId="{4E1FDB22-01A5-431D-71E5-6B295E2FA988}"/>
          </ac:spMkLst>
        </pc:spChg>
        <pc:spChg chg="add">
          <ac:chgData name="Skill Yards" userId="510981af3225e229" providerId="Windows Live" clId="Web-{636C5EC0-4ABA-620C-A6A6-7E193FFFD425}" dt="2025-06-25T12:28:39.132" v="178"/>
          <ac:spMkLst>
            <pc:docMk/>
            <pc:sldMk cId="4040901399" sldId="294"/>
            <ac:spMk id="9" creationId="{7A875D55-4A80-43E9-38F6-27E3664939B0}"/>
          </ac:spMkLst>
        </pc:spChg>
        <pc:picChg chg="add mod ord">
          <ac:chgData name="Skill Yards" userId="510981af3225e229" providerId="Windows Live" clId="Web-{636C5EC0-4ABA-620C-A6A6-7E193FFFD425}" dt="2025-06-25T12:28:39.132" v="178"/>
          <ac:picMkLst>
            <pc:docMk/>
            <pc:sldMk cId="4040901399" sldId="294"/>
            <ac:picMk id="4" creationId="{A3028C5C-9758-6800-A202-FDC9FA9AFBB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12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63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hool desk with books and pencils with chalkboard in background">
            <a:extLst>
              <a:ext uri="{FF2B5EF4-FFF2-40B4-BE49-F238E27FC236}">
                <a16:creationId xmlns:a16="http://schemas.microsoft.com/office/drawing/2014/main" id="{D04BFB56-5F0C-5E8B-13BE-EF26710BEF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5730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1923" y="1482602"/>
            <a:ext cx="7588155" cy="2236264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JAVASCRIPT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1923" y="3793937"/>
            <a:ext cx="7588155" cy="14140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Let's Fast Forward your Journey to 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12F1DE-B53A-BFA2-9177-D015D11CB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1D1B2-7223-BA82-47DE-A5F09BAAF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4" y="4837132"/>
            <a:ext cx="4705097" cy="1615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>
                <a:solidFill>
                  <a:srgbClr val="EB5757"/>
                </a:solidFill>
              </a:rPr>
              <a:t>const</a:t>
            </a:r>
            <a:endParaRPr lang="en-US" sz="3600" b="0"/>
          </a:p>
          <a:p>
            <a:pPr algn="l"/>
            <a:endParaRPr lang="en-US" sz="3600" b="0" kern="1200">
              <a:solidFill>
                <a:schemeClr val="tx1"/>
              </a:solidFill>
              <a:latin typeface="+mj-lt"/>
            </a:endParaRPr>
          </a:p>
          <a:p>
            <a:pPr algn="l"/>
            <a:endParaRPr lang="en-US" sz="3600" b="1" kern="1200">
              <a:latin typeface="+mj-lt"/>
            </a:endParaRPr>
          </a:p>
        </p:txBody>
      </p: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BC4A34DC-0659-DA6E-7DB7-BB0A3D4C5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927" b="626"/>
          <a:stretch>
            <a:fillRect/>
          </a:stretch>
        </p:blipFill>
        <p:spPr>
          <a:xfrm>
            <a:off x="20" y="10"/>
            <a:ext cx="12191980" cy="455777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399D204-813F-3CFC-90FF-CD3D8A0E9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3032" y="4837132"/>
            <a:ext cx="6379868" cy="1615684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Block-scoped, cannot be reassigned or redeclared.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Used for constants (values that won’t change).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Note: For objects or arrays, properties/elements can change, but the variable itself cannot be reassigned.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42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7F029B-49BE-2610-EA34-AE8F7004B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251178-8BAC-8992-D5F2-40FC7538B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8534" y="603504"/>
            <a:ext cx="5916169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Naming Rules:</a:t>
            </a:r>
          </a:p>
        </p:txBody>
      </p:sp>
      <p:pic>
        <p:nvPicPr>
          <p:cNvPr id="4" name="Picture 3" descr="A Comprehensive Guide to Naming Conventions in JavaScript | by KJ Schelling  | Medium">
            <a:extLst>
              <a:ext uri="{FF2B5EF4-FFF2-40B4-BE49-F238E27FC236}">
                <a16:creationId xmlns:a16="http://schemas.microsoft.com/office/drawing/2014/main" id="{466EA6DD-7E41-B14F-A7E9-265027F05E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52" r="38854" b="-1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3DA7689-CB4F-7A4E-6CD4-BDF685AE4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8533" y="2148968"/>
            <a:ext cx="6460454" cy="41603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Must start with a letter, underscore (_), or dollar sign ($).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Can include letters, numbers, _, or $.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Case-sensitive (e.g., Name ≠ name).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Use descriptive, camelCase names (e.g., </a:t>
            </a:r>
            <a:r>
              <a:rPr lang="en-US" err="1">
                <a:latin typeface="Calibri"/>
                <a:ea typeface="Calibri"/>
                <a:cs typeface="Calibri"/>
              </a:rPr>
              <a:t>userName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totalPrice</a:t>
            </a:r>
            <a:r>
              <a:rPr lang="en-US">
                <a:latin typeface="Calibri"/>
                <a:ea typeface="Calibri"/>
                <a:cs typeface="Calibri"/>
              </a:rPr>
              <a:t>).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Reserved words (e.g., let, function) cannot be used.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3279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508CC3-B63A-BBCF-D61B-242EE3869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7" y="593066"/>
            <a:ext cx="5079520" cy="6606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Variable Scope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95B87C-14BD-50B6-9534-9C0C01196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1607423"/>
            <a:ext cx="5862396" cy="4096512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/>
              <a:t>What is Scope?</a:t>
            </a:r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/>
              <a:t>Determines where a variable is accessible in your code.</a:t>
            </a:r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/>
              <a:t>Types of scope: </a:t>
            </a:r>
          </a:p>
          <a:p>
            <a:pPr marL="742950" lvl="1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/>
              <a:t>Global Scope</a:t>
            </a:r>
            <a:r>
              <a:rPr lang="en-US" sz="1800"/>
              <a:t>: Variables declared outside functions/blocks, accessible everywhere.</a:t>
            </a:r>
          </a:p>
          <a:p>
            <a:pPr marL="742950" lvl="1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/>
              <a:t>Local Scope</a:t>
            </a:r>
            <a:r>
              <a:rPr lang="en-US" sz="1800"/>
              <a:t>: Variables declared inside functions or blocks, accessible only within.</a:t>
            </a:r>
          </a:p>
          <a:p>
            <a:pPr marL="742950" lvl="1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/>
              <a:t>Function Scope</a:t>
            </a:r>
            <a:r>
              <a:rPr lang="en-US" sz="1800"/>
              <a:t>: Specific to var (and functions), variables are limited to the function.</a:t>
            </a:r>
          </a:p>
          <a:p>
            <a:pPr marL="742950" lvl="1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/>
              <a:t>Block Scope</a:t>
            </a:r>
            <a:r>
              <a:rPr lang="en-US" sz="1800"/>
              <a:t>: Specific to let and const, variables are limited to {} blocks (e.g., in loops or if statements).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b="1"/>
          </a:p>
        </p:txBody>
      </p:sp>
      <p:pic>
        <p:nvPicPr>
          <p:cNvPr id="4" name="Picture 3" descr="How to Use a Rifle Scope? - A Detailed Guide from Pro Shooters!">
            <a:extLst>
              <a:ext uri="{FF2B5EF4-FFF2-40B4-BE49-F238E27FC236}">
                <a16:creationId xmlns:a16="http://schemas.microsoft.com/office/drawing/2014/main" id="{5B364211-523E-5219-75F1-570EE02A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78" r="28453" b="-1"/>
          <a:stretch>
            <a:fillRect/>
          </a:stretch>
        </p:blipFill>
        <p:spPr>
          <a:xfrm>
            <a:off x="7091395" y="924451"/>
            <a:ext cx="4681506" cy="503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45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157FF0-6FBA-62CE-959E-1970A77C3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EAF8D-14A0-9616-E755-060DF2201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074" y="1635260"/>
            <a:ext cx="3348297" cy="224175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>
                <a:ea typeface="+mj-lt"/>
                <a:cs typeface="+mj-lt"/>
              </a:rPr>
              <a:t>Global vs. Local </a:t>
            </a:r>
            <a:r>
              <a:rPr lang="en-US" b="1" kern="1200">
                <a:ea typeface="+mj-lt"/>
                <a:cs typeface="+mj-lt"/>
              </a:rPr>
              <a:t>Scope</a:t>
            </a:r>
            <a:r>
              <a:rPr lang="en-US" b="0">
                <a:ea typeface="+mj-lt"/>
                <a:cs typeface="+mj-lt"/>
              </a:rPr>
              <a:t>:</a:t>
            </a:r>
            <a:endParaRPr lang="en-US">
              <a:ea typeface="+mj-ea"/>
              <a:cs typeface="+mj-cs"/>
            </a:endParaRPr>
          </a:p>
        </p:txBody>
      </p:sp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252918B3-1439-75B1-7A73-C608EE822F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31" r="31013" b="-1"/>
          <a:stretch>
            <a:fillRect/>
          </a:stretch>
        </p:blipFill>
        <p:spPr>
          <a:xfrm>
            <a:off x="4626087" y="394504"/>
            <a:ext cx="6826831" cy="60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78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9EC0C1-7E5C-2A4C-D43D-C42B270F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7A642772-2521-3FAB-B405-4D946823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D4C25B-34AD-ADE9-5E9A-69DDCA8F6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747" y="1548606"/>
            <a:ext cx="3473179" cy="224175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>
                <a:ea typeface="+mj-lt"/>
                <a:cs typeface="+mj-lt"/>
              </a:rPr>
              <a:t>var vs let vs const</a:t>
            </a:r>
            <a:endParaRPr lang="en-US">
              <a:ea typeface="+mj-ea"/>
              <a:cs typeface="+mj-cs"/>
            </a:endParaRPr>
          </a:p>
        </p:txBody>
      </p:sp>
      <p:pic>
        <p:nvPicPr>
          <p:cNvPr id="3" name="Picture 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DD57BFB-149E-CB83-5FC2-B8F6F58DA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73" y="804918"/>
            <a:ext cx="7365843" cy="524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2FFD3-C0DB-1BE9-A00B-CEDEACBAD4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114923"/>
            <a:ext cx="4621553" cy="1360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  Data Types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2BC341-F896-484A-FF98-F490E8824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2584058"/>
            <a:ext cx="4621553" cy="315901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b="1"/>
              <a:t>JavaScript’s Dynamic Typing</a:t>
            </a:r>
            <a:r>
              <a:rPr lang="en-US"/>
              <a:t>: 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1800"/>
              <a:t>No need to specify variable types; types are determined at runtime.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1800"/>
              <a:t>Variables can change types during execution.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4" name="Picture 3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9AF4DB33-0B2F-1F69-9F40-68559AADC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61" y="1261724"/>
            <a:ext cx="5837780" cy="433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46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B7492E-0F5B-A9B8-A349-E160C4A7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CDBDC-79F8-7626-7B85-377344692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4" y="4837132"/>
            <a:ext cx="4705097" cy="1615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Hoisting:</a:t>
            </a:r>
          </a:p>
        </p:txBody>
      </p:sp>
      <p:pic>
        <p:nvPicPr>
          <p:cNvPr id="5" name="Picture 4" descr="A screen shot of a computer error&#10;&#10;AI-generated content may be incorrect.">
            <a:extLst>
              <a:ext uri="{FF2B5EF4-FFF2-40B4-BE49-F238E27FC236}">
                <a16:creationId xmlns:a16="http://schemas.microsoft.com/office/drawing/2014/main" id="{1E2DAF48-5B34-D60E-FD00-3D4D5B85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371" b="1"/>
          <a:stretch>
            <a:fillRect/>
          </a:stretch>
        </p:blipFill>
        <p:spPr>
          <a:xfrm>
            <a:off x="20" y="10"/>
            <a:ext cx="12191980" cy="45577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2D92AA-B3B2-7137-CE88-A29F91625799}"/>
              </a:ext>
            </a:extLst>
          </p:cNvPr>
          <p:cNvSpPr txBox="1"/>
          <p:nvPr/>
        </p:nvSpPr>
        <p:spPr>
          <a:xfrm>
            <a:off x="5344418" y="4837132"/>
            <a:ext cx="6428482" cy="161568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var declarations (and function declarations) are hoisted to the top of their scope but initialized as undefined.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let and const are hoisted but not initialized</a:t>
            </a:r>
          </a:p>
        </p:txBody>
      </p:sp>
    </p:spTree>
    <p:extLst>
      <p:ext uri="{BB962C8B-B14F-4D97-AF65-F5344CB8AC3E}">
        <p14:creationId xmlns:p14="http://schemas.microsoft.com/office/powerpoint/2010/main" val="2317868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1A182B-5F99-D4B4-68BB-8E549541E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55DF1-D45E-FA15-35C8-66C803E30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603504"/>
            <a:ext cx="4361686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Takeaways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7BF98-A0B6-52E7-546D-B0575ABEC2B3}"/>
              </a:ext>
            </a:extLst>
          </p:cNvPr>
          <p:cNvSpPr txBox="1"/>
          <p:nvPr/>
        </p:nvSpPr>
        <p:spPr>
          <a:xfrm>
            <a:off x="612647" y="2212848"/>
            <a:ext cx="4361687" cy="40965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Use let and const to avoid scoping issues with var.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Be cautious of variable shadowing (same name in different scopes).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Always declare variables at the top of their scope for clarity.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3" name="Picture 2" descr="460+ Key Takeaway Stock Photos, Pictures &amp; Royalty-Free Images - iStock |  Key, Summary, Decision">
            <a:extLst>
              <a:ext uri="{FF2B5EF4-FFF2-40B4-BE49-F238E27FC236}">
                <a16:creationId xmlns:a16="http://schemas.microsoft.com/office/drawing/2014/main" id="{01151B15-C92E-9789-0EAB-13827D76AB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57" r="3309"/>
          <a:stretch>
            <a:fillRect/>
          </a:stretch>
        </p:blipFill>
        <p:spPr>
          <a:xfrm>
            <a:off x="5818632" y="-1"/>
            <a:ext cx="637336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16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80D3096-E106-FD85-BFC6-72357402F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type of data&#10;&#10;AI-generated content may be incorrect.">
            <a:extLst>
              <a:ext uri="{FF2B5EF4-FFF2-40B4-BE49-F238E27FC236}">
                <a16:creationId xmlns:a16="http://schemas.microsoft.com/office/drawing/2014/main" id="{F9682EE7-3361-0EA6-4215-27D1A5BE12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64" r="3654" b="2"/>
          <a:stretch>
            <a:fillRect/>
          </a:stretch>
        </p:blipFill>
        <p:spPr>
          <a:xfrm>
            <a:off x="419099" y="419100"/>
            <a:ext cx="11353802" cy="60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27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A7FFF-ADD0-E125-EE85-29E736B60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821" y="501345"/>
            <a:ext cx="8728364" cy="689279"/>
          </a:xfrm>
        </p:spPr>
        <p:txBody>
          <a:bodyPr>
            <a:normAutofit/>
          </a:bodyPr>
          <a:lstStyle/>
          <a:p>
            <a:r>
              <a:rPr lang="en-US" sz="3600">
                <a:ea typeface="+mj-lt"/>
                <a:cs typeface="+mj-lt"/>
              </a:rPr>
              <a:t>Checking Types with typeof</a:t>
            </a:r>
            <a:r>
              <a:rPr lang="en-US" sz="3600" b="0">
                <a:ea typeface="+mj-lt"/>
                <a:cs typeface="+mj-lt"/>
              </a:rPr>
              <a:t>:</a:t>
            </a:r>
            <a:endParaRPr lang="en-US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450DA-ABEB-727E-E90A-94D4A2F92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1821" y="1212692"/>
            <a:ext cx="8728363" cy="4187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+mn-lt"/>
                <a:cs typeface="+mn-lt"/>
              </a:rPr>
              <a:t>Returns a string indicating the type of a value.</a:t>
            </a:r>
            <a:endParaRPr lang="en-US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8AE544B-ED0F-5805-7C3E-5274B64D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724388"/>
            <a:ext cx="8416636" cy="462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50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E3B377-31F5-2D11-B08D-88D43E7A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59F6-70FC-F893-E4CE-4DE0DA3A3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114923"/>
            <a:ext cx="4621553" cy="1360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JavaScript?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38479-4CB9-42D9-0619-490978618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2584058"/>
            <a:ext cx="4621553" cy="315901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/>
              <a:t>A high-level, interpreted programming language that adds interactivity to websites.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/>
              <a:t>Runs primarily in web browsers (client-side) but also server-side with Node.js.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/>
              <a:t>Dynamically typed (no need to declare variable types) and versatile.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4" name="Picture 3" descr="A yellow and black logo with a crown&#10;&#10;AI-generated content may be incorrect.">
            <a:extLst>
              <a:ext uri="{FF2B5EF4-FFF2-40B4-BE49-F238E27FC236}">
                <a16:creationId xmlns:a16="http://schemas.microsoft.com/office/drawing/2014/main" id="{AEED004F-7E84-90C4-5813-AE82FF624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61" y="1794421"/>
            <a:ext cx="5837780" cy="326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90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DA9942F-A18C-9E9D-BF08-9291C54E1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35E07-0968-4F33-F5E8-D788A14BD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9809" y="353681"/>
            <a:ext cx="6572382" cy="97431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Other Data Types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A30D5-4543-EA3B-4B8B-831554BA7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9809" y="5853241"/>
            <a:ext cx="6572382" cy="55808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b="1">
                <a:ea typeface="+mn-lt"/>
                <a:cs typeface="+mn-lt"/>
              </a:rPr>
              <a:t>Object</a:t>
            </a:r>
            <a:r>
              <a:rPr lang="en-US">
                <a:ea typeface="+mn-lt"/>
                <a:cs typeface="+mn-lt"/>
              </a:rPr>
              <a:t>: Complex data type for key-value pairs (will be covered later).</a:t>
            </a:r>
            <a:endParaRPr lang="en-US"/>
          </a:p>
        </p:txBody>
      </p:sp>
      <p:pic>
        <p:nvPicPr>
          <p:cNvPr id="4" name="Picture 3" descr="A black rectangular with blue text&#10;&#10;AI-generated content may be incorrect.">
            <a:extLst>
              <a:ext uri="{FF2B5EF4-FFF2-40B4-BE49-F238E27FC236}">
                <a16:creationId xmlns:a16="http://schemas.microsoft.com/office/drawing/2014/main" id="{FD850C35-99AA-5F0E-87E0-5900501E4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09" y="2214383"/>
            <a:ext cx="6572382" cy="276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72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28AB15-6D8C-C407-40B9-212F5053D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0DD6176-2E19-12EF-8B88-88BE6C988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93571-E215-B85B-7B68-FB774926E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9809" y="353681"/>
            <a:ext cx="6572382" cy="97431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Other Data Types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B96AF5-48F0-C558-3426-EF06140712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9809" y="5853241"/>
            <a:ext cx="6572382" cy="55808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b="1">
                <a:ea typeface="+mn-lt"/>
                <a:cs typeface="+mn-lt"/>
              </a:rPr>
              <a:t>Array</a:t>
            </a:r>
            <a:r>
              <a:rPr lang="en-US">
                <a:ea typeface="+mn-lt"/>
                <a:cs typeface="+mn-lt"/>
              </a:rPr>
              <a:t>: Ordered list of values (will be covered later).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0CEF4-6C59-5B39-C156-662C65B0B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476375"/>
            <a:ext cx="67056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06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B9FF72-909A-7D73-DB1F-9E10E581A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E88F8-6BCD-7034-0E3B-FF8B6DA8E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821" y="501345"/>
            <a:ext cx="8728364" cy="689279"/>
          </a:xfrm>
        </p:spPr>
        <p:txBody>
          <a:bodyPr>
            <a:normAutofit/>
          </a:bodyPr>
          <a:lstStyle/>
          <a:p>
            <a:r>
              <a:rPr lang="en-US" sz="3600">
                <a:ea typeface="+mj-lt"/>
                <a:cs typeface="+mj-lt"/>
              </a:rPr>
              <a:t>Other Data Types</a:t>
            </a:r>
            <a:endParaRPr lang="en-US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2D9D1-F935-3CC5-2638-B15F6E214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1821" y="1212692"/>
            <a:ext cx="8728363" cy="4187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ea typeface="+mn-lt"/>
                <a:cs typeface="+mn-lt"/>
              </a:rPr>
              <a:t>Symbol</a:t>
            </a:r>
            <a:r>
              <a:rPr lang="en-US">
                <a:ea typeface="+mn-lt"/>
                <a:cs typeface="+mn-lt"/>
              </a:rPr>
              <a:t>: Even if two symbols have the same description, they're totally unique</a:t>
            </a:r>
            <a:endParaRPr lang="en-US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FF335138-61AF-6D31-62AB-5541C78A6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594" y="1782115"/>
            <a:ext cx="584281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98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92E2CC-AFB9-8260-20D1-96045D899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4D27876-614E-CCD5-5142-A650DBF0B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CC438-05E7-B16F-2A25-55104C633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4140" y="5137536"/>
            <a:ext cx="8203720" cy="732129"/>
          </a:xfrm>
        </p:spPr>
        <p:txBody>
          <a:bodyPr>
            <a:normAutofit/>
          </a:bodyPr>
          <a:lstStyle/>
          <a:p>
            <a:r>
              <a:rPr lang="en-US" sz="3600">
                <a:ea typeface="+mj-lt"/>
                <a:cs typeface="+mj-lt"/>
              </a:rPr>
              <a:t>Other Data Types</a:t>
            </a:r>
            <a:endParaRPr lang="en-US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4D26A2-1A44-D4D5-55AB-ACDBAAAFD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4916" y="5914356"/>
            <a:ext cx="8202168" cy="4815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b="1" err="1">
                <a:ea typeface="+mn-lt"/>
                <a:cs typeface="+mn-lt"/>
              </a:rPr>
              <a:t>BigInt</a:t>
            </a:r>
            <a:r>
              <a:rPr lang="en-US" sz="1700">
                <a:ea typeface="+mn-lt"/>
                <a:cs typeface="+mn-lt"/>
              </a:rPr>
              <a:t>: For large integers beyond Number’s safe limit (advanced).</a:t>
            </a:r>
            <a:endParaRPr lang="en-US" sz="17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3C0E6-FF52-AD6A-A2B5-D26E4676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140" y="1194479"/>
            <a:ext cx="8202169" cy="301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62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ragonflies on a plant">
            <a:extLst>
              <a:ext uri="{FF2B5EF4-FFF2-40B4-BE49-F238E27FC236}">
                <a16:creationId xmlns:a16="http://schemas.microsoft.com/office/drawing/2014/main" id="{ACE52075-E086-A942-DDDC-B2024079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90" r="9085" b="-7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43908-E28E-183F-A33D-63E726DCB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3563" y="46011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en-US" sz="6000">
                <a:solidFill>
                  <a:srgbClr val="FFFFFF"/>
                </a:solidFill>
              </a:rPr>
              <a:t>Common Operations</a:t>
            </a:r>
          </a:p>
        </p:txBody>
      </p:sp>
    </p:spTree>
    <p:extLst>
      <p:ext uri="{BB962C8B-B14F-4D97-AF65-F5344CB8AC3E}">
        <p14:creationId xmlns:p14="http://schemas.microsoft.com/office/powerpoint/2010/main" val="2970137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9FAE31-D4A2-5932-8DFF-FC578FF9C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074" y="1635260"/>
            <a:ext cx="3348297" cy="2241755"/>
          </a:xfrm>
        </p:spPr>
        <p:txBody>
          <a:bodyPr>
            <a:normAutofit/>
          </a:bodyPr>
          <a:lstStyle/>
          <a:p>
            <a:pPr algn="l"/>
            <a:r>
              <a:rPr lang="en-US" sz="3400" b="0">
                <a:ea typeface="+mj-lt"/>
                <a:cs typeface="+mj-lt"/>
              </a:rPr>
              <a:t>Concatenation</a:t>
            </a:r>
            <a:endParaRPr lang="en-US" sz="3400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E11B838-0379-9AFA-CC40-698AF4235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099" y="1448429"/>
            <a:ext cx="7390808" cy="395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43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537DF8-30AD-E229-7E9C-4A8582909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4D27876-614E-CCD5-5142-A650DBF0B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81331-EEE1-95F3-2B8C-74483FFC2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4140" y="5137536"/>
            <a:ext cx="8203720" cy="732129"/>
          </a:xfrm>
        </p:spPr>
        <p:txBody>
          <a:bodyPr>
            <a:normAutofit/>
          </a:bodyPr>
          <a:lstStyle/>
          <a:p>
            <a:r>
              <a:rPr lang="en-US" sz="3600" b="0">
                <a:ea typeface="+mj-lt"/>
                <a:cs typeface="+mj-lt"/>
              </a:rPr>
              <a:t>Interpolation</a:t>
            </a:r>
            <a:endParaRPr lang="en-US" sz="3600">
              <a:ea typeface="+mj-lt"/>
              <a:cs typeface="+mj-lt"/>
            </a:endParaRPr>
          </a:p>
        </p:txBody>
      </p:sp>
      <p:pic>
        <p:nvPicPr>
          <p:cNvPr id="3" name="Picture 2" descr="A black rectangle with blue text&#10;&#10;AI-generated content may be incorrect.">
            <a:extLst>
              <a:ext uri="{FF2B5EF4-FFF2-40B4-BE49-F238E27FC236}">
                <a16:creationId xmlns:a16="http://schemas.microsoft.com/office/drawing/2014/main" id="{98437A05-3352-4DCB-FC23-A03E706AE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12" y="971068"/>
            <a:ext cx="9987426" cy="337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61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1E16F718-5341-D863-B923-302EB2E25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799F9-36F5-6EFC-40FF-50BCDF3BA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945" y="1537951"/>
            <a:ext cx="4545573" cy="2780543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Booleans</a:t>
            </a:r>
          </a:p>
        </p:txBody>
      </p:sp>
      <p:pic>
        <p:nvPicPr>
          <p:cNvPr id="5" name="Picture 4" descr="A computer code with colorful text&#10;&#10;AI-generated content may be incorrect.">
            <a:extLst>
              <a:ext uri="{FF2B5EF4-FFF2-40B4-BE49-F238E27FC236}">
                <a16:creationId xmlns:a16="http://schemas.microsoft.com/office/drawing/2014/main" id="{34D85F48-FCCD-E894-E4F5-CE08193F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078" b="-1"/>
          <a:stretch>
            <a:fillRect/>
          </a:stretch>
        </p:blipFill>
        <p:spPr>
          <a:xfrm>
            <a:off x="20" y="10"/>
            <a:ext cx="6222104" cy="3422061"/>
          </a:xfrm>
          <a:prstGeom prst="rect">
            <a:avLst/>
          </a:prstGeom>
        </p:spPr>
      </p:pic>
      <p:pic>
        <p:nvPicPr>
          <p:cNvPr id="4" name="Picture 3" descr="A computer code with colorful text&#10;&#10;AI-generated content may be incorrect.">
            <a:extLst>
              <a:ext uri="{FF2B5EF4-FFF2-40B4-BE49-F238E27FC236}">
                <a16:creationId xmlns:a16="http://schemas.microsoft.com/office/drawing/2014/main" id="{6B334507-C92C-2D91-773D-E6075FD5B8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171" b="-3"/>
          <a:stretch>
            <a:fillRect/>
          </a:stretch>
        </p:blipFill>
        <p:spPr>
          <a:xfrm>
            <a:off x="20" y="3431969"/>
            <a:ext cx="6222104" cy="342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73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E322CE-7127-AD53-156B-E76EC4DF6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603504"/>
            <a:ext cx="3553412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Type Coercion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E8DB4C-325F-2ABF-43ED-07AE499A9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2212848"/>
            <a:ext cx="3553412" cy="412242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/>
              <a:t>JavaScript’s automatic conversion of one data type to another during operations.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/>
              <a:t>Can be </a:t>
            </a:r>
            <a:r>
              <a:rPr lang="en-US" b="1"/>
              <a:t>implicit</a:t>
            </a:r>
            <a:r>
              <a:rPr lang="en-US"/>
              <a:t> (automatic) or </a:t>
            </a:r>
            <a:r>
              <a:rPr lang="en-US" b="1"/>
              <a:t>explicit</a:t>
            </a:r>
            <a:r>
              <a:rPr lang="en-US"/>
              <a:t> (manual).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/>
              <a:t>Often occurs with operators like +, , , /, ==, or in logical contexts.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4" name="Picture 3" descr="Intro to Type Coercion in JavaScript | by Abid Rahim | Medium">
            <a:extLst>
              <a:ext uri="{FF2B5EF4-FFF2-40B4-BE49-F238E27FC236}">
                <a16:creationId xmlns:a16="http://schemas.microsoft.com/office/drawing/2014/main" id="{E7413525-5234-068A-6F5B-6C13CD6AC4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39" t="3571" r="18056" b="-3992"/>
          <a:stretch>
            <a:fillRect/>
          </a:stretch>
        </p:blipFill>
        <p:spPr>
          <a:xfrm>
            <a:off x="4608776" y="158161"/>
            <a:ext cx="6987262" cy="646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84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62642-78FC-07C7-36E4-FCEE2791D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821" y="501345"/>
            <a:ext cx="8728364" cy="689279"/>
          </a:xfrm>
        </p:spPr>
        <p:txBody>
          <a:bodyPr>
            <a:normAutofit/>
          </a:bodyPr>
          <a:lstStyle/>
          <a:p>
            <a:r>
              <a:rPr lang="en-US" sz="3600">
                <a:ea typeface="+mj-lt"/>
                <a:cs typeface="+mj-lt"/>
              </a:rPr>
              <a:t>Implicit Coercion</a:t>
            </a:r>
            <a:r>
              <a:rPr lang="en-US" sz="3600" b="0">
                <a:ea typeface="+mj-lt"/>
                <a:cs typeface="+mj-lt"/>
              </a:rPr>
              <a:t>:</a:t>
            </a:r>
            <a:endParaRPr lang="en-US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040E49-D4CE-335B-6A0F-73018A0FB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1821" y="1212692"/>
            <a:ext cx="8728363" cy="4187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ea typeface="+mn-lt"/>
                <a:cs typeface="+mn-lt"/>
              </a:rPr>
              <a:t>String Coercion</a:t>
            </a:r>
            <a:r>
              <a:rPr lang="en-US">
                <a:ea typeface="+mn-lt"/>
                <a:cs typeface="+mn-lt"/>
              </a:rPr>
              <a:t>: When a non-string is combined with a string (e.g., using +).</a:t>
            </a:r>
            <a:endParaRPr lang="en-US"/>
          </a:p>
        </p:txBody>
      </p:sp>
      <p:pic>
        <p:nvPicPr>
          <p:cNvPr id="4" name="Picture 3" descr="A black rectangle with text&#10;&#10;AI-generated content may be incorrect.">
            <a:extLst>
              <a:ext uri="{FF2B5EF4-FFF2-40B4-BE49-F238E27FC236}">
                <a16:creationId xmlns:a16="http://schemas.microsoft.com/office/drawing/2014/main" id="{C01120E7-E9BD-F67E-955A-5A787CA00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316" y="2360468"/>
            <a:ext cx="9410482" cy="369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7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A10148-267B-0B60-CB0F-B3EF3ECB7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8AF90-CF0D-53E3-6032-E90A1D0F0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114923"/>
            <a:ext cx="4621553" cy="1360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Core component of web development alongside: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7D3BF-D4B9-EFD1-28B1-D8A1065ED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2584058"/>
            <a:ext cx="4621553" cy="315901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/>
              <a:t>HTML</a:t>
            </a:r>
            <a:r>
              <a:rPr lang="en-US"/>
              <a:t>: Provides structure (e.g., headings, paragraphs).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/>
              <a:t>CSS</a:t>
            </a:r>
            <a:r>
              <a:rPr lang="en-US"/>
              <a:t>: Handles styling (e.g., colors, layouts).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/>
              <a:t>JavaScript</a:t>
            </a:r>
            <a:r>
              <a:rPr lang="en-US"/>
              <a:t>: Enables behavior (e.g., responding to user actions).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C621A-F9DD-167C-4F68-180265766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61" y="1787124"/>
            <a:ext cx="5837780" cy="328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14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FB9F42-6F3C-ABB5-F481-1629812E7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4D27876-614E-CCD5-5142-A650DBF0B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F1D06C-3F26-D643-D9BA-E63F63D7BE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4140" y="5137536"/>
            <a:ext cx="8203720" cy="732129"/>
          </a:xfrm>
        </p:spPr>
        <p:txBody>
          <a:bodyPr>
            <a:normAutofit/>
          </a:bodyPr>
          <a:lstStyle/>
          <a:p>
            <a:r>
              <a:rPr lang="en-US" sz="3600">
                <a:ea typeface="+mj-lt"/>
                <a:cs typeface="+mj-lt"/>
              </a:rPr>
              <a:t>Implicit Coercion</a:t>
            </a:r>
            <a:r>
              <a:rPr lang="en-US" sz="3600" b="0">
                <a:ea typeface="+mj-lt"/>
                <a:cs typeface="+mj-lt"/>
              </a:rPr>
              <a:t>:</a:t>
            </a:r>
            <a:endParaRPr lang="en-US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AD3FE9-F4C2-E160-EAFF-6781437D1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4916" y="5914356"/>
            <a:ext cx="8202168" cy="48152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b="1">
                <a:ea typeface="+mn-lt"/>
                <a:cs typeface="+mn-lt"/>
              </a:rPr>
              <a:t>Number Coercion</a:t>
            </a:r>
            <a:r>
              <a:rPr lang="en-US">
                <a:ea typeface="+mn-lt"/>
                <a:cs typeface="+mn-lt"/>
              </a:rPr>
              <a:t>: When strings or </a:t>
            </a:r>
            <a:r>
              <a:rPr lang="en-US" err="1">
                <a:ea typeface="+mn-lt"/>
                <a:cs typeface="+mn-lt"/>
              </a:rPr>
              <a:t>booleans</a:t>
            </a:r>
            <a:r>
              <a:rPr lang="en-US">
                <a:ea typeface="+mn-lt"/>
                <a:cs typeface="+mn-lt"/>
              </a:rPr>
              <a:t> are used in arithmetic 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(except + with strings).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535A6-43DB-4EA0-7E8A-554B5B1FC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283" y="798670"/>
            <a:ext cx="9170997" cy="36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83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42CF61-557B-E47B-04C4-FD01F0D22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66A31-4998-512B-C4EB-DB270161E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821" y="501345"/>
            <a:ext cx="8728364" cy="689279"/>
          </a:xfrm>
        </p:spPr>
        <p:txBody>
          <a:bodyPr>
            <a:normAutofit/>
          </a:bodyPr>
          <a:lstStyle/>
          <a:p>
            <a:r>
              <a:rPr lang="en-US" sz="3600">
                <a:ea typeface="+mj-lt"/>
                <a:cs typeface="+mj-lt"/>
              </a:rPr>
              <a:t>Implicit Coercion</a:t>
            </a:r>
            <a:r>
              <a:rPr lang="en-US" sz="3600" b="0">
                <a:ea typeface="+mj-lt"/>
                <a:cs typeface="+mj-lt"/>
              </a:rPr>
              <a:t>:</a:t>
            </a:r>
            <a:endParaRPr lang="en-US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90572-C52A-C70E-8C71-AAB611F23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1821" y="1212692"/>
            <a:ext cx="8728363" cy="4187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ea typeface="+mn-lt"/>
                <a:cs typeface="+mn-lt"/>
              </a:rPr>
              <a:t>Boolean Coercion</a:t>
            </a:r>
            <a:r>
              <a:rPr lang="en-US">
                <a:ea typeface="+mn-lt"/>
                <a:cs typeface="+mn-lt"/>
              </a:rPr>
              <a:t>: n logical contexts (e.g., if statements).</a:t>
            </a:r>
          </a:p>
        </p:txBody>
      </p:sp>
      <p:pic>
        <p:nvPicPr>
          <p:cNvPr id="4" name="Picture 3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4348CEA7-73B4-0365-9C96-9768526D0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59" y="2862601"/>
            <a:ext cx="10085396" cy="357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30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1B011B-8D42-BD8B-44E2-56681672A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7833C-CAF3-C7A9-F025-FAE4E73193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074" y="1635260"/>
            <a:ext cx="3348297" cy="224175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b="1" kern="1200">
                <a:latin typeface="+mj-lt"/>
                <a:ea typeface="+mj-ea"/>
                <a:cs typeface="+mj-cs"/>
              </a:rPr>
              <a:t>Explicit Coercion: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FAECC-BF2E-3605-6BE1-75A61D70A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074" y="4003563"/>
            <a:ext cx="3348297" cy="118458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Use functions to manually convert types for predictability.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19CDABA-886E-EF42-8E1D-9A1DF97BF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551" y="335607"/>
            <a:ext cx="8131931" cy="583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82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Picture 3" descr="12 Effective Brain Exercises: Ways To Strengthen Your Mind">
            <a:extLst>
              <a:ext uri="{FF2B5EF4-FFF2-40B4-BE49-F238E27FC236}">
                <a16:creationId xmlns:a16="http://schemas.microsoft.com/office/drawing/2014/main" id="{CC4EFA7A-5FBB-679B-9DCB-800EA08D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61" r="8194" b="909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CA9273-E74E-A306-1F74-BEF9EDA30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4621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>
                  <a:alpha val="3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607B01-8AB8-667B-0B46-A0CD239B0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39" y="255830"/>
            <a:ext cx="8138160" cy="1061981"/>
          </a:xfrm>
        </p:spPr>
        <p:txBody>
          <a:bodyPr anchor="t">
            <a:normAutofit/>
          </a:bodyPr>
          <a:lstStyle/>
          <a:p>
            <a:pPr algn="l"/>
            <a:r>
              <a:rPr lang="en-US" sz="440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299991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ACA6F80-D392-A64E-3CF8-F28F1CCE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8ED8C-56CF-396C-E1D7-92EA38CC2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48640"/>
            <a:ext cx="4803224" cy="12984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Exercise 1: Declaring and Manipulating Variables</a:t>
            </a:r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0CA35658-38BD-8178-D736-8FA258FB2A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731521" y="2011679"/>
            <a:ext cx="4684352" cy="429768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5520BCA-D581-79A8-2C8C-9D6D04C8C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8520" y="548637"/>
            <a:ext cx="5546770" cy="5760723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/>
              <a:t>Declare variables: 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1800"/>
              <a:t>A var for a city name (e.g., "New York").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1800"/>
              <a:t>A let for a temperature (e.g., 72).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1800"/>
              <a:t>A const for a country code (e.g., "US").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/>
              <a:t>Reassign the let variable (e.g., change temperature to 68).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/>
              <a:t>Try reassigning the const and observe the error.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/>
              <a:t>Create a block (e.g., inside an if statement) and declare a let variable inside it. Try accessing it outside the block.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/>
              <a:t>Log all variables and their types using console.log and typeof.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73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EF4906-2F87-19D7-A193-4A0BBEF53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7DC75-6EEB-4ECD-506D-27F35A618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40874"/>
            <a:ext cx="5862396" cy="11721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Exercise 2: Work with Data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220FB-D364-0816-0456-88237A6A9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1826629"/>
            <a:ext cx="8044012" cy="5035964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/>
              <a:t>Declare variables for each primitive type: </a:t>
            </a:r>
          </a:p>
          <a:p>
            <a:pPr lvl="1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/>
              <a:t>String: Your favorite food.</a:t>
            </a:r>
          </a:p>
          <a:p>
            <a:pPr lvl="1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/>
              <a:t>Number: Your current year (e.g., 2025).</a:t>
            </a:r>
          </a:p>
          <a:p>
            <a:pPr lvl="1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/>
              <a:t>Boolean: Whether you’re a student (e.g., true).</a:t>
            </a:r>
          </a:p>
          <a:p>
            <a:pPr lvl="1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/>
              <a:t>Null: An empty placeholder for a future value.</a:t>
            </a:r>
          </a:p>
          <a:p>
            <a:pPr lvl="1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/>
              <a:t>Undefined: A variable declared but not assigned.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/>
              <a:t>Use console.log and </a:t>
            </a:r>
            <a:r>
              <a:rPr lang="en-US" err="1"/>
              <a:t>typeof</a:t>
            </a:r>
            <a:r>
              <a:rPr lang="en-US"/>
              <a:t> to display each variable’s value and type.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/>
              <a:t>Perform one operation per type: </a:t>
            </a:r>
          </a:p>
          <a:p>
            <a:pPr lvl="1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/>
              <a:t>String: Concatenate with another string.</a:t>
            </a:r>
          </a:p>
          <a:p>
            <a:pPr lvl="1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/>
              <a:t>Number: Add 10 to it.</a:t>
            </a:r>
          </a:p>
          <a:p>
            <a:pPr lvl="1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/>
              <a:t>Boolean: Use in an if statement to log a message.</a:t>
            </a:r>
          </a:p>
          <a:p>
            <a:pPr lvl="1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/>
              <a:t>Null/Undefined: Compare with === to see the difference.</a:t>
            </a:r>
          </a:p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31EB92AE-9D26-3060-08EF-14C759598A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7091395" y="1295660"/>
            <a:ext cx="4681506" cy="429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8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93DF86-7417-F7EB-7CE5-BB2864402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2BA69-7D0B-AA74-F4D6-1E33EE485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6802" y="603504"/>
            <a:ext cx="5577902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Exercise 3: Experimenting with Type Coercion</a:t>
            </a:r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D4C136CA-7B53-54E7-54F8-DB66E0C611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612648" y="1295660"/>
            <a:ext cx="4681506" cy="429506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5E07CED-ECDF-32D1-5B7F-2BA7D3E45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6802" y="2212848"/>
            <a:ext cx="5577902" cy="409651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Perform and log the results of these operations: 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/>
              <a:t>"15" + 5 (string + number).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/>
              <a:t>"20" - 5 (string - number).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/>
              <a:t>true + 2 (boolean + number).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/>
              <a:t>"4" * "3" (string * string).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/>
              <a:t>"abc" + 1 (invalid string + number).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Use explicit coercion to ensure "15" + 5 results in numeric addition (20).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Compare 5 == "5" and 5 === "5". Explain the difference in the console.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73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E0DC6F-DB0E-DBE1-8178-AE81BC6B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hat is Console Log? - Junior to Expert">
            <a:extLst>
              <a:ext uri="{FF2B5EF4-FFF2-40B4-BE49-F238E27FC236}">
                <a16:creationId xmlns:a16="http://schemas.microsoft.com/office/drawing/2014/main" id="{E0D07826-5513-B3CA-0436-616A01910C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86" b="95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D07BF5-D29E-918E-55FE-747AF2A0E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46275-9418-8B6E-78D8-8AEF35471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24475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>
                <a:ea typeface="+mj-lt"/>
                <a:cs typeface="+mj-lt"/>
              </a:rPr>
              <a:t>What is console.log?</a:t>
            </a:r>
            <a:endParaRPr lang="en-US" sz="3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22B8FA-5D59-93E7-AAA6-F365503C2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35" y="4331385"/>
            <a:ext cx="3424382" cy="20000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 algn="l">
              <a:lnSpc>
                <a:spcPct val="110000"/>
              </a:lnSpc>
              <a:buFont typeface="Arial"/>
              <a:buChar char="•"/>
            </a:pPr>
            <a:r>
              <a:rPr lang="en-US" sz="1700">
                <a:ea typeface="+mn-lt"/>
                <a:cs typeface="+mn-lt"/>
              </a:rPr>
              <a:t>A method to print values to the browser’s console (DevTools, F12).</a:t>
            </a:r>
          </a:p>
          <a:p>
            <a:pPr marL="285750" indent="-285750" algn="l">
              <a:lnSpc>
                <a:spcPct val="110000"/>
              </a:lnSpc>
              <a:buFont typeface="Arial"/>
              <a:buChar char="•"/>
            </a:pPr>
            <a:r>
              <a:rPr lang="en-US" sz="1700">
                <a:ea typeface="+mn-lt"/>
                <a:cs typeface="+mn-lt"/>
              </a:rPr>
              <a:t>Essential for debugging, inspecting variables, and understanding code flow.</a:t>
            </a:r>
          </a:p>
          <a:p>
            <a:pPr algn="l">
              <a:lnSpc>
                <a:spcPct val="110000"/>
              </a:lnSpc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918776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DA9942F-A18C-9E9D-BF08-9291C54E1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80EA03-1110-E90A-6468-6B20DB4E4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9809" y="353681"/>
            <a:ext cx="6572382" cy="97431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Syntax and Usage</a:t>
            </a:r>
            <a:endParaRPr lang="en-US" b="0"/>
          </a:p>
        </p:txBody>
      </p:sp>
      <p:pic>
        <p:nvPicPr>
          <p:cNvPr id="4" name="Picture 3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3E7C5457-5E63-5F82-589E-37075F025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31" y="2167027"/>
            <a:ext cx="10914737" cy="385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75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4D27876-614E-CCD5-5142-A650DBF0B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E7CE1-96E4-CDC1-DF43-06AD8191F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4140" y="5137536"/>
            <a:ext cx="8203720" cy="732129"/>
          </a:xfrm>
        </p:spPr>
        <p:txBody>
          <a:bodyPr>
            <a:normAutofit/>
          </a:bodyPr>
          <a:lstStyle/>
          <a:p>
            <a:r>
              <a:rPr lang="en-US" sz="3600">
                <a:ea typeface="+mj-lt"/>
                <a:cs typeface="+mj-lt"/>
              </a:rPr>
              <a:t>Other Console Methods</a:t>
            </a:r>
            <a:r>
              <a:rPr lang="en-US" sz="3600" b="0">
                <a:ea typeface="+mj-lt"/>
                <a:cs typeface="+mj-lt"/>
              </a:rPr>
              <a:t> </a:t>
            </a:r>
            <a:endParaRPr lang="en-US" sz="3600" b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015BF-DDC0-5A68-747E-6608351F4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4916" y="5914356"/>
            <a:ext cx="8202168" cy="48152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4" name="Picture 3" descr="A computer code with text on it&#10;&#10;AI-generated content may be incorrect.">
            <a:extLst>
              <a:ext uri="{FF2B5EF4-FFF2-40B4-BE49-F238E27FC236}">
                <a16:creationId xmlns:a16="http://schemas.microsoft.com/office/drawing/2014/main" id="{3C603917-6593-E269-AABE-B39209CE0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59" y="495295"/>
            <a:ext cx="10216771" cy="376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43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33837C-012E-D1BC-7168-9A22FC401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B3813-7051-E483-79F9-DA62FC309A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603504"/>
            <a:ext cx="3553412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Real-world examples: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BA079-25B0-7DBF-64EF-19C3FB2E5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2212848"/>
            <a:ext cx="3553412" cy="412242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Form validation (e.g., checking if a password is strong).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Dynamic content updates (e.g., loading new tweets without refreshing).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Interactive games or animations.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A12BB2-5B8A-CE47-943A-539D7F7C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675" r="19306"/>
          <a:stretch>
            <a:fillRect/>
          </a:stretch>
        </p:blipFill>
        <p:spPr>
          <a:xfrm>
            <a:off x="4752550" y="10"/>
            <a:ext cx="743945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55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55E1C3-ACF8-50FC-0316-351A3774A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cap Images – Browse 7,169 Stock Photos, Vectors, and Video | Adobe Stock">
            <a:extLst>
              <a:ext uri="{FF2B5EF4-FFF2-40B4-BE49-F238E27FC236}">
                <a16:creationId xmlns:a16="http://schemas.microsoft.com/office/drawing/2014/main" id="{8BAAE60D-944C-800A-6699-BB43E0EC52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4255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565756F-B774-4E01-3DB7-4CCB6E4A1B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94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14" name="Picture 13" descr="Small tree">
            <a:extLst>
              <a:ext uri="{FF2B5EF4-FFF2-40B4-BE49-F238E27FC236}">
                <a16:creationId xmlns:a16="http://schemas.microsoft.com/office/drawing/2014/main" id="{F4FC6895-3DB0-6FD5-ED0D-E301A5A4B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 contrast="-33000"/>
                    </a14:imgEffect>
                  </a14:imgLayer>
                </a14:imgProps>
              </a:ext>
            </a:extLst>
          </a:blip>
          <a:srcRect l="9092" t="9569" r="-7" b="1381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D064F0-6D2A-219C-C000-14ABD99EC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06" y="0"/>
            <a:ext cx="4903694" cy="6858001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A6782-6E87-9C26-2C88-0B5216B9F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2549" y="447179"/>
            <a:ext cx="4286054" cy="865131"/>
          </a:xfrm>
        </p:spPr>
        <p:txBody>
          <a:bodyPr anchor="b">
            <a:normAutofit/>
          </a:bodyPr>
          <a:lstStyle/>
          <a:p>
            <a:pPr algn="l"/>
            <a:r>
              <a:rPr lang="en-US" sz="5200"/>
              <a:t>Recap...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27FF2-AA39-999E-8802-24D36D86A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2549" y="1601244"/>
            <a:ext cx="3931920" cy="437220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sz="1700" b="1"/>
              <a:t>JavaScript</a:t>
            </a:r>
            <a:r>
              <a:rPr lang="en-US" sz="1700"/>
              <a:t>: Powers web interactivity, manipulates the DOM, runs in browsers.</a:t>
            </a:r>
            <a:br>
              <a:rPr lang="en-US" sz="1700"/>
            </a:br>
            <a:endParaRPr lang="en-US" sz="1700"/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sz="1700" b="1"/>
              <a:t>Variables</a:t>
            </a:r>
            <a:r>
              <a:rPr lang="en-US" sz="1700"/>
              <a:t>: Use </a:t>
            </a:r>
            <a:r>
              <a:rPr lang="en-US" sz="1700">
                <a:latin typeface="Consolas"/>
              </a:rPr>
              <a:t>const</a:t>
            </a:r>
            <a:r>
              <a:rPr lang="en-US" sz="1700"/>
              <a:t> for constants, </a:t>
            </a:r>
            <a:r>
              <a:rPr lang="en-US" sz="1700">
                <a:latin typeface="Consolas"/>
              </a:rPr>
              <a:t>let</a:t>
            </a:r>
            <a:r>
              <a:rPr lang="en-US" sz="1700"/>
              <a:t> for </a:t>
            </a:r>
            <a:r>
              <a:rPr lang="en-US" sz="1700" err="1"/>
              <a:t>reassignable</a:t>
            </a:r>
            <a:r>
              <a:rPr lang="en-US" sz="1700"/>
              <a:t> values, avoid </a:t>
            </a:r>
            <a:r>
              <a:rPr lang="en-US" sz="1700">
                <a:latin typeface="Consolas"/>
              </a:rPr>
              <a:t>var</a:t>
            </a:r>
            <a:r>
              <a:rPr lang="en-US" sz="1700"/>
              <a:t>.</a:t>
            </a:r>
            <a:br>
              <a:rPr lang="en-US" sz="1700"/>
            </a:br>
            <a:endParaRPr lang="en-US" sz="1700"/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sz="1700" b="1"/>
              <a:t>Scope</a:t>
            </a:r>
            <a:r>
              <a:rPr lang="en-US" sz="1700"/>
              <a:t>: Global, local, block, and function scope; </a:t>
            </a:r>
            <a:r>
              <a:rPr lang="en-US" sz="1700">
                <a:latin typeface="Consolas"/>
              </a:rPr>
              <a:t>let</a:t>
            </a:r>
            <a:r>
              <a:rPr lang="en-US" sz="1700"/>
              <a:t>/</a:t>
            </a:r>
            <a:r>
              <a:rPr lang="en-US" sz="1700">
                <a:latin typeface="Consolas"/>
              </a:rPr>
              <a:t>const</a:t>
            </a:r>
            <a:r>
              <a:rPr lang="en-US" sz="1700"/>
              <a:t> are block-scoped.</a:t>
            </a:r>
            <a:br>
              <a:rPr lang="en-US" sz="1700"/>
            </a:br>
            <a:endParaRPr lang="en-US" sz="1700"/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sz="1700" b="1"/>
              <a:t>Data Types</a:t>
            </a:r>
            <a:r>
              <a:rPr lang="en-US" sz="1700"/>
              <a:t>: String, number, </a:t>
            </a:r>
            <a:r>
              <a:rPr lang="en-US" sz="1700" err="1"/>
              <a:t>boolean</a:t>
            </a:r>
            <a:r>
              <a:rPr lang="en-US" sz="1700"/>
              <a:t>, null, undefined; check with </a:t>
            </a:r>
            <a:r>
              <a:rPr lang="en-US" sz="1700" err="1">
                <a:latin typeface="Consolas"/>
              </a:rPr>
              <a:t>typeof</a:t>
            </a:r>
            <a:r>
              <a:rPr lang="en-US" sz="1700"/>
              <a:t>.</a:t>
            </a:r>
            <a:br>
              <a:rPr lang="en-US" sz="1700"/>
            </a:br>
            <a:endParaRPr lang="en-US" sz="1700"/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sz="1700" b="1"/>
              <a:t>Type Coercion</a:t>
            </a:r>
            <a:r>
              <a:rPr lang="en-US" sz="1700"/>
              <a:t>: Implicit (automatic) vs. explicit (manual); use </a:t>
            </a:r>
            <a:r>
              <a:rPr lang="en-US" sz="1700">
                <a:latin typeface="Consolas"/>
              </a:rPr>
              <a:t>===</a:t>
            </a:r>
            <a:r>
              <a:rPr lang="en-US" sz="1700"/>
              <a:t> and explicit conversion for clarity.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1700"/>
          </a:p>
          <a:p>
            <a:pPr algn="l"/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27416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andshake Illustration | Great PowerPoint ClipArt for Presentations -  PresenterMedia.com">
            <a:extLst>
              <a:ext uri="{FF2B5EF4-FFF2-40B4-BE49-F238E27FC236}">
                <a16:creationId xmlns:a16="http://schemas.microsoft.com/office/drawing/2014/main" id="{A3028C5C-9758-6800-A202-FDC9FA9A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1FDB22-01A5-431D-71E5-6B295E2FA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482602"/>
            <a:ext cx="7588155" cy="2236264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Thank-You !!!</a:t>
            </a:r>
          </a:p>
        </p:txBody>
      </p:sp>
    </p:spTree>
    <p:extLst>
      <p:ext uri="{BB962C8B-B14F-4D97-AF65-F5344CB8AC3E}">
        <p14:creationId xmlns:p14="http://schemas.microsoft.com/office/powerpoint/2010/main" val="4040901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0B427F-4477-349F-EF4E-DCD4253FC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5AB5C7EE-A919-646B-4F86-BACCBC52D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3DE63-55C6-5B75-F02A-7B15EDDFD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8642" y="1104181"/>
            <a:ext cx="3406543" cy="27797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>
                <a:ea typeface="+mj-lt"/>
                <a:cs typeface="+mj-lt"/>
              </a:rPr>
              <a:t>JavaScript in Web Development</a:t>
            </a:r>
            <a:endParaRPr lang="en-US" sz="3600"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31AC6-E328-10C8-E2A2-BA1BFB8D4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8643" y="3901164"/>
            <a:ext cx="3406542" cy="154210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>
                <a:ea typeface="+mn-lt"/>
                <a:cs typeface="+mn-lt"/>
              </a:rPr>
              <a:t>Embedded in HTML using </a:t>
            </a:r>
            <a:r>
              <a:rPr lang="en-US" sz="1400">
                <a:latin typeface="Consolas"/>
              </a:rPr>
              <a:t>&lt;script&gt;</a:t>
            </a:r>
            <a:r>
              <a:rPr lang="en-US" sz="1400">
                <a:ea typeface="+mn-lt"/>
                <a:cs typeface="+mn-lt"/>
              </a:rPr>
              <a:t> tags or linked via external </a:t>
            </a:r>
            <a:r>
              <a:rPr lang="en-US" sz="1400">
                <a:latin typeface="Consolas"/>
              </a:rPr>
              <a:t>.</a:t>
            </a:r>
            <a:r>
              <a:rPr lang="en-US" sz="1400" err="1">
                <a:latin typeface="Consolas"/>
              </a:rPr>
              <a:t>js</a:t>
            </a:r>
            <a:r>
              <a:rPr lang="en-US" sz="1400">
                <a:ea typeface="+mn-lt"/>
                <a:cs typeface="+mn-lt"/>
              </a:rPr>
              <a:t> files.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sz="1400">
                <a:ea typeface="+mn-lt"/>
                <a:cs typeface="+mn-lt"/>
              </a:rPr>
              <a:t>Interacts with the </a:t>
            </a:r>
            <a:r>
              <a:rPr lang="en-US" sz="1400" b="1">
                <a:ea typeface="+mn-lt"/>
                <a:cs typeface="+mn-lt"/>
              </a:rPr>
              <a:t>Document Object Model (DOM)</a:t>
            </a:r>
            <a:r>
              <a:rPr lang="en-US" sz="1400">
                <a:ea typeface="+mn-lt"/>
                <a:cs typeface="+mn-lt"/>
              </a:rPr>
              <a:t> to manipulate webpage elements.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400"/>
          </a:p>
        </p:txBody>
      </p: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F30018CE-6AB0-29FB-22B0-28762165D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4" y="604474"/>
            <a:ext cx="7712015" cy="564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39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C6D6D1-88A5-8BCD-A273-BE6E892FF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4AB9B8B4-6AA0-6EC2-5180-35BA3CFC2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1B01A-DC24-F7F5-783A-D70E4B72C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7" y="548640"/>
            <a:ext cx="10872215" cy="1132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JavaScript in Web Development</a:t>
            </a:r>
          </a:p>
        </p:txBody>
      </p: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10330333-98BA-6F81-5A93-0981359387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8" r="2" b="1277"/>
          <a:stretch>
            <a:fillRect/>
          </a:stretch>
        </p:blipFill>
        <p:spPr>
          <a:xfrm>
            <a:off x="731520" y="1775012"/>
            <a:ext cx="6355080" cy="453434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6978440-F739-F0DB-336F-A7BAAE43E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5529" y="1357478"/>
            <a:ext cx="3999334" cy="4534348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Embedded in HTML using &lt;script&gt; tags or linked via external .</a:t>
            </a:r>
            <a:r>
              <a:rPr lang="en-US" err="1"/>
              <a:t>js</a:t>
            </a:r>
            <a:r>
              <a:rPr lang="en-US"/>
              <a:t> files.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Interacts with the </a:t>
            </a:r>
            <a:r>
              <a:rPr lang="en-US" b="1"/>
              <a:t>Document Object Model (DOM)</a:t>
            </a:r>
            <a:r>
              <a:rPr lang="en-US"/>
              <a:t> to manipulate webpage elements.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/>
              <a:t>Executed by the browser’s JavaScript engine (e.g., V8 in Chrome, </a:t>
            </a:r>
            <a:r>
              <a:rPr lang="en-US" err="1"/>
              <a:t>SpiderMonkey</a:t>
            </a:r>
            <a:r>
              <a:rPr lang="en-US"/>
              <a:t> in Firefox).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/>
              <a:t>Can also handle events (e.g., clicks, keypresses) and fetch data from servers.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14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D98E81-1D7A-6A2B-BDB8-47F7F9F8A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CD59064A-7BD3-673D-2606-9507EFB48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497FE-8B5D-9F3E-CA7C-B66AC63B7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680" y="5358268"/>
            <a:ext cx="7204271" cy="10947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Variables: var, let, and const </a:t>
            </a:r>
          </a:p>
        </p:txBody>
      </p:sp>
      <p:pic>
        <p:nvPicPr>
          <p:cNvPr id="4" name="Picture 3" descr="What's the Difference between Var, Let, and Const ?">
            <a:extLst>
              <a:ext uri="{FF2B5EF4-FFF2-40B4-BE49-F238E27FC236}">
                <a16:creationId xmlns:a16="http://schemas.microsoft.com/office/drawing/2014/main" id="{F91C256B-B3EB-B04A-4BE2-534318C1CC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3"/>
          <a:stretch>
            <a:fillRect/>
          </a:stretch>
        </p:blipFill>
        <p:spPr>
          <a:xfrm>
            <a:off x="419099" y="419102"/>
            <a:ext cx="7129183" cy="466388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4D9AC5-56E8-8121-B916-94A91E79C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975" y="418916"/>
            <a:ext cx="3434399" cy="60339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/>
              <a:t>What are Variables?</a:t>
            </a: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Containers for storing data (e.g., numbers, text, true/false values).</a:t>
            </a:r>
            <a:endParaRPr lang="en-US" b="1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Analogy: Labeled boxes where you store items to use later in your code.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Declared using keywords: var, let, or const.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6936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B44418-88B4-20A1-3B74-8A6E3914F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A6B66-D0AE-7000-8669-1F506C596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4" y="4837132"/>
            <a:ext cx="4705097" cy="1615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>
                <a:solidFill>
                  <a:srgbClr val="EB5757"/>
                </a:solidFill>
                <a:ea typeface="+mj-lt"/>
                <a:cs typeface="+mj-lt"/>
              </a:rPr>
              <a:t>var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FE2E94CB-4579-4E85-9D20-7808CCF133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09" b="2586"/>
          <a:stretch>
            <a:fillRect/>
          </a:stretch>
        </p:blipFill>
        <p:spPr>
          <a:xfrm>
            <a:off x="20" y="10"/>
            <a:ext cx="12191980" cy="455777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3B1FB93-B17A-228C-6BF3-9369E83AA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1717" y="4837132"/>
            <a:ext cx="6411183" cy="1855766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/>
              <a:t>Legacy keyword (pre-ES6), function-scoped or global-scoped.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/>
              <a:t>Allows redeclaration and reassignment.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/>
              <a:t>Prone to bugs due to hoisting and lack of block scope.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398260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8EA3D9-DDE1-6396-CADE-29987DB8F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60D9A-B9D3-EDFC-FDD0-74C62724C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4" y="4837132"/>
            <a:ext cx="4705097" cy="1615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>
                <a:solidFill>
                  <a:srgbClr val="EB5757"/>
                </a:solidFill>
              </a:rPr>
              <a:t>let</a:t>
            </a:r>
            <a:endParaRPr lang="en-US" sz="3600" b="0"/>
          </a:p>
          <a:p>
            <a:pPr algn="l"/>
            <a:endParaRPr lang="en-US" sz="3600" b="1" kern="1200">
              <a:latin typeface="+mj-lt"/>
            </a:endParaRPr>
          </a:p>
        </p:txBody>
      </p:sp>
      <p:pic>
        <p:nvPicPr>
          <p:cNvPr id="4" name="Picture 3" descr="A screen shot of a computer error&#10;&#10;AI-generated content may be incorrect.">
            <a:extLst>
              <a:ext uri="{FF2B5EF4-FFF2-40B4-BE49-F238E27FC236}">
                <a16:creationId xmlns:a16="http://schemas.microsoft.com/office/drawing/2014/main" id="{A0618DC9-8FFA-4492-BA22-5AAE69BDE9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371" b="1"/>
          <a:stretch>
            <a:fillRect/>
          </a:stretch>
        </p:blipFill>
        <p:spPr>
          <a:xfrm>
            <a:off x="20" y="10"/>
            <a:ext cx="12191980" cy="455777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D9DFE95-517E-B9EE-B8FB-1DA58EEDE9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909" y="4837132"/>
            <a:ext cx="6358991" cy="1615684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/>
              <a:t>Introduced in ES6, block-scoped (more on scope later).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/>
              <a:t>Allows reassignment but not redeclaration in the same scope.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/>
              <a:t>Preferred for variables that may change.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73963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VanillaVTI</vt:lpstr>
      <vt:lpstr>JAVASCRIPT </vt:lpstr>
      <vt:lpstr>What is JavaScript?</vt:lpstr>
      <vt:lpstr>Core component of web development alongside:</vt:lpstr>
      <vt:lpstr>Real-world examples:</vt:lpstr>
      <vt:lpstr>JavaScript in Web Development</vt:lpstr>
      <vt:lpstr>JavaScript in Web Development</vt:lpstr>
      <vt:lpstr>Variables: var, let, and const </vt:lpstr>
      <vt:lpstr>var</vt:lpstr>
      <vt:lpstr>let </vt:lpstr>
      <vt:lpstr>const  </vt:lpstr>
      <vt:lpstr>Naming Rules:</vt:lpstr>
      <vt:lpstr>Variable Scope </vt:lpstr>
      <vt:lpstr>Global vs. Local Scope:</vt:lpstr>
      <vt:lpstr>var vs let vs const</vt:lpstr>
      <vt:lpstr>  Data Types </vt:lpstr>
      <vt:lpstr>Hoisting:</vt:lpstr>
      <vt:lpstr>Key Takeaways</vt:lpstr>
      <vt:lpstr>PowerPoint Presentation</vt:lpstr>
      <vt:lpstr>Checking Types with typeof:</vt:lpstr>
      <vt:lpstr>Other Data Types</vt:lpstr>
      <vt:lpstr>Other Data Types</vt:lpstr>
      <vt:lpstr>Other Data Types</vt:lpstr>
      <vt:lpstr>Other Data Types</vt:lpstr>
      <vt:lpstr>Common Operations</vt:lpstr>
      <vt:lpstr>Concatenation</vt:lpstr>
      <vt:lpstr>Interpolation</vt:lpstr>
      <vt:lpstr>Booleans</vt:lpstr>
      <vt:lpstr>Type Coercion </vt:lpstr>
      <vt:lpstr>Implicit Coercion:</vt:lpstr>
      <vt:lpstr>Implicit Coercion:</vt:lpstr>
      <vt:lpstr>Implicit Coercion:</vt:lpstr>
      <vt:lpstr>Explicit Coercion:</vt:lpstr>
      <vt:lpstr>Exercise</vt:lpstr>
      <vt:lpstr>Exercise 1: Declaring and Manipulating Variables</vt:lpstr>
      <vt:lpstr>Exercise 2: Work with Data Types</vt:lpstr>
      <vt:lpstr>Exercise 3: Experimenting with Type Coercion</vt:lpstr>
      <vt:lpstr>What is console.log?</vt:lpstr>
      <vt:lpstr>Syntax and Usage</vt:lpstr>
      <vt:lpstr>Other Console Methods </vt:lpstr>
      <vt:lpstr>PowerPoint Presentation</vt:lpstr>
      <vt:lpstr>Recap...</vt:lpstr>
      <vt:lpstr>Thank-You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2025-06-25T10:57:13Z</dcterms:created>
  <dcterms:modified xsi:type="dcterms:W3CDTF">2025-06-30T16:58:45Z</dcterms:modified>
</cp:coreProperties>
</file>